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70" r:id="rId5"/>
    <p:sldId id="262" r:id="rId6"/>
    <p:sldId id="279" r:id="rId7"/>
    <p:sldId id="280" r:id="rId8"/>
    <p:sldId id="281" r:id="rId9"/>
    <p:sldId id="289" r:id="rId10"/>
    <p:sldId id="290" r:id="rId11"/>
    <p:sldId id="293" r:id="rId12"/>
    <p:sldId id="291" r:id="rId13"/>
    <p:sldId id="292" r:id="rId14"/>
    <p:sldId id="294" r:id="rId15"/>
    <p:sldId id="277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1D76DE-00BF-4E6D-8497-ACC8864672CD}">
          <p14:sldIdLst>
            <p14:sldId id="270"/>
            <p14:sldId id="262"/>
            <p14:sldId id="279"/>
          </p14:sldIdLst>
        </p14:section>
        <p14:section name="Instalación Python" id="{EAF5E9B0-622A-4C73-88E6-E49435844754}">
          <p14:sldIdLst>
            <p14:sldId id="280"/>
          </p14:sldIdLst>
        </p14:section>
        <p14:section name="OnSSET-MG" id="{E85FEEB9-BBF4-4F18-9611-B7451B034DF8}">
          <p14:sldIdLst>
            <p14:sldId id="281"/>
            <p14:sldId id="289"/>
            <p14:sldId id="290"/>
            <p14:sldId id="293"/>
            <p14:sldId id="291"/>
            <p14:sldId id="292"/>
          </p14:sldIdLst>
        </p14:section>
        <p14:section name="Ejercicio practico" id="{74D5AA32-E528-4CF0-BD77-557A4C3D7EE2}">
          <p14:sldIdLst>
            <p14:sldId id="294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256E92A-C289-DC8E-A008-EDFC08513C64}" name="Andreas Sahlberg" initials="AS" userId="S::andreas.sahlberg@seforall.org::4df69b42-7771-4bfe-bc21-b20db821ae21" providerId="AD"/>
  <p188:author id="{434FBF8B-793C-B055-F247-2400CE2330BE}" name="Julian  Cantor" initials="JC" userId="S::julian.cantor@seforall.org::5c65ace8-b2e5-4ef9-a66d-79dd584b50bc" providerId="AD"/>
  <p188:author id="{2B6286A1-960F-071F-F43F-4C72DD0A150D}" name="Alexandros  Korkovelos" initials="AK" userId="S::alexandros.korkovelos@seforall.org::b662be44-52dd-44f9-9f60-6392b628667a" providerId="AD"/>
  <p188:author id="{41928EE1-10CC-AB5C-AC49-8B55A7564B10}" name="Julian  Cantor" initials="" userId="S::Julian.Cantor@seforall.org::5c65ace8-b2e5-4ef9-a66d-79dd584b50b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0A0808"/>
    <a:srgbClr val="F8AF0B"/>
    <a:srgbClr val="BD8E00"/>
    <a:srgbClr val="FCB712"/>
    <a:srgbClr val="555555"/>
    <a:srgbClr val="76E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706BBB-FC77-7AD0-C3CE-C6C497939F1C}" v="2113" dt="2024-06-04T13:01:44.319"/>
    <p1510:client id="{6A750E20-E49D-28B2-9312-BF9C8F3AEBE9}" v="2" dt="2024-06-03T12:19:19.0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73" autoAdjust="0"/>
  </p:normalViewPr>
  <p:slideViewPr>
    <p:cSldViewPr snapToGrid="0">
      <p:cViewPr>
        <p:scale>
          <a:sx n="100" d="100"/>
          <a:sy n="100" d="100"/>
        </p:scale>
        <p:origin x="78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 Cantor" userId="S::julian.cantor@seforall.org::5c65ace8-b2e5-4ef9-a66d-79dd584b50bc" providerId="AD" clId="Web-{03369266-6103-F5CD-6F6A-355885C37C93}"/>
    <pc:docChg chg="addSld delSld modSld">
      <pc:chgData name="Julian  Cantor" userId="S::julian.cantor@seforall.org::5c65ace8-b2e5-4ef9-a66d-79dd584b50bc" providerId="AD" clId="Web-{03369266-6103-F5CD-6F6A-355885C37C93}" dt="2024-05-23T09:01:32.629" v="430" actId="20577"/>
      <pc:docMkLst>
        <pc:docMk/>
      </pc:docMkLst>
      <pc:sldChg chg="modSp del delAnim delCm">
        <pc:chgData name="Julian  Cantor" userId="S::julian.cantor@seforall.org::5c65ace8-b2e5-4ef9-a66d-79dd584b50bc" providerId="AD" clId="Web-{03369266-6103-F5CD-6F6A-355885C37C93}" dt="2024-05-23T08:59:04.483" v="397" actId="20577"/>
        <pc:sldMkLst>
          <pc:docMk/>
          <pc:sldMk cId="761399620" sldId="262"/>
        </pc:sldMkLst>
        <pc:spChg chg="mod">
          <ac:chgData name="Julian  Cantor" userId="S::julian.cantor@seforall.org::5c65ace8-b2e5-4ef9-a66d-79dd584b50bc" providerId="AD" clId="Web-{03369266-6103-F5CD-6F6A-355885C37C93}" dt="2024-05-23T08:49:01.698" v="226" actId="20577"/>
          <ac:spMkLst>
            <pc:docMk/>
            <pc:sldMk cId="761399620" sldId="262"/>
            <ac:spMk id="9" creationId="{54B60658-C577-AA43-B0D1-6FE2DDBB5857}"/>
          </ac:spMkLst>
        </pc:spChg>
        <pc:spChg chg="mod">
          <ac:chgData name="Julian  Cantor" userId="S::julian.cantor@seforall.org::5c65ace8-b2e5-4ef9-a66d-79dd584b50bc" providerId="AD" clId="Web-{03369266-6103-F5CD-6F6A-355885C37C93}" dt="2024-05-23T08:59:04.483" v="397" actId="20577"/>
          <ac:spMkLst>
            <pc:docMk/>
            <pc:sldMk cId="761399620" sldId="262"/>
            <ac:spMk id="30" creationId="{92C28BA5-1CE9-434B-A330-D76D347B1DD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Julian  Cantor" userId="S::julian.cantor@seforall.org::5c65ace8-b2e5-4ef9-a66d-79dd584b50bc" providerId="AD" clId="Web-{03369266-6103-F5CD-6F6A-355885C37C93}" dt="2024-05-23T08:42:46.514" v="34"/>
              <pc2:cmMkLst xmlns:pc2="http://schemas.microsoft.com/office/powerpoint/2019/9/main/command">
                <pc:docMk/>
                <pc:sldMk cId="761399620" sldId="262"/>
                <pc2:cmMk id="{5B9F8B26-835E-4E08-8573-E19B9D6A6D0C}"/>
              </pc2:cmMkLst>
            </pc226:cmChg>
          </p:ext>
        </pc:extLst>
      </pc:sldChg>
      <pc:sldChg chg="delSp modSp">
        <pc:chgData name="Julian  Cantor" userId="S::julian.cantor@seforall.org::5c65ace8-b2e5-4ef9-a66d-79dd584b50bc" providerId="AD" clId="Web-{03369266-6103-F5CD-6F6A-355885C37C93}" dt="2024-05-23T09:01:32.629" v="430" actId="20577"/>
        <pc:sldMkLst>
          <pc:docMk/>
          <pc:sldMk cId="2768078756" sldId="270"/>
        </pc:sldMkLst>
        <pc:spChg chg="del mod">
          <ac:chgData name="Julian  Cantor" userId="S::julian.cantor@seforall.org::5c65ace8-b2e5-4ef9-a66d-79dd584b50bc" providerId="AD" clId="Web-{03369266-6103-F5CD-6F6A-355885C37C93}" dt="2024-05-23T09:00:37.846" v="424"/>
          <ac:spMkLst>
            <pc:docMk/>
            <pc:sldMk cId="2768078756" sldId="270"/>
            <ac:spMk id="3" creationId="{59C3A944-05B9-6188-BFDD-D94BC1BF3E18}"/>
          </ac:spMkLst>
        </pc:spChg>
        <pc:spChg chg="mod">
          <ac:chgData name="Julian  Cantor" userId="S::julian.cantor@seforall.org::5c65ace8-b2e5-4ef9-a66d-79dd584b50bc" providerId="AD" clId="Web-{03369266-6103-F5CD-6F6A-355885C37C93}" dt="2024-05-23T09:01:32.629" v="430" actId="20577"/>
          <ac:spMkLst>
            <pc:docMk/>
            <pc:sldMk cId="2768078756" sldId="270"/>
            <ac:spMk id="7" creationId="{1A400015-B023-114D-B0E2-FEE1A552405C}"/>
          </ac:spMkLst>
        </pc:spChg>
        <pc:spChg chg="mod">
          <ac:chgData name="Julian  Cantor" userId="S::julian.cantor@seforall.org::5c65ace8-b2e5-4ef9-a66d-79dd584b50bc" providerId="AD" clId="Web-{03369266-6103-F5CD-6F6A-355885C37C93}" dt="2024-05-23T09:00:41.377" v="425" actId="1076"/>
          <ac:spMkLst>
            <pc:docMk/>
            <pc:sldMk cId="2768078756" sldId="270"/>
            <ac:spMk id="8" creationId="{7A555818-ECB2-2B4C-9216-CDE0DE60629E}"/>
          </ac:spMkLst>
        </pc:spChg>
        <pc:spChg chg="mod">
          <ac:chgData name="Julian  Cantor" userId="S::julian.cantor@seforall.org::5c65ace8-b2e5-4ef9-a66d-79dd584b50bc" providerId="AD" clId="Web-{03369266-6103-F5CD-6F6A-355885C37C93}" dt="2024-05-23T09:00:46.924" v="427" actId="20577"/>
          <ac:spMkLst>
            <pc:docMk/>
            <pc:sldMk cId="2768078756" sldId="270"/>
            <ac:spMk id="10" creationId="{308F8AD2-DF58-2244-8897-D1F052E27C28}"/>
          </ac:spMkLst>
        </pc:spChg>
      </pc:sldChg>
      <pc:sldChg chg="del">
        <pc:chgData name="Julian  Cantor" userId="S::julian.cantor@seforall.org::5c65ace8-b2e5-4ef9-a66d-79dd584b50bc" providerId="AD" clId="Web-{03369266-6103-F5CD-6F6A-355885C37C93}" dt="2024-05-23T08:42:23.107" v="30"/>
        <pc:sldMkLst>
          <pc:docMk/>
          <pc:sldMk cId="164622353" sldId="271"/>
        </pc:sldMkLst>
      </pc:sldChg>
      <pc:sldChg chg="del">
        <pc:chgData name="Julian  Cantor" userId="S::julian.cantor@seforall.org::5c65ace8-b2e5-4ef9-a66d-79dd584b50bc" providerId="AD" clId="Web-{03369266-6103-F5CD-6F6A-355885C37C93}" dt="2024-05-23T08:42:23.107" v="29"/>
        <pc:sldMkLst>
          <pc:docMk/>
          <pc:sldMk cId="112356096" sldId="272"/>
        </pc:sldMkLst>
      </pc:sldChg>
      <pc:sldChg chg="del">
        <pc:chgData name="Julian  Cantor" userId="S::julian.cantor@seforall.org::5c65ace8-b2e5-4ef9-a66d-79dd584b50bc" providerId="AD" clId="Web-{03369266-6103-F5CD-6F6A-355885C37C93}" dt="2024-05-23T08:42:23.107" v="27"/>
        <pc:sldMkLst>
          <pc:docMk/>
          <pc:sldMk cId="332007485" sldId="273"/>
        </pc:sldMkLst>
      </pc:sldChg>
      <pc:sldChg chg="del">
        <pc:chgData name="Julian  Cantor" userId="S::julian.cantor@seforall.org::5c65ace8-b2e5-4ef9-a66d-79dd584b50bc" providerId="AD" clId="Web-{03369266-6103-F5CD-6F6A-355885C37C93}" dt="2024-05-23T08:42:23.107" v="26"/>
        <pc:sldMkLst>
          <pc:docMk/>
          <pc:sldMk cId="1238142116" sldId="274"/>
        </pc:sldMkLst>
      </pc:sldChg>
      <pc:sldChg chg="del">
        <pc:chgData name="Julian  Cantor" userId="S::julian.cantor@seforall.org::5c65ace8-b2e5-4ef9-a66d-79dd584b50bc" providerId="AD" clId="Web-{03369266-6103-F5CD-6F6A-355885C37C93}" dt="2024-05-23T08:42:23.091" v="24"/>
        <pc:sldMkLst>
          <pc:docMk/>
          <pc:sldMk cId="3631674521" sldId="275"/>
        </pc:sldMkLst>
      </pc:sldChg>
      <pc:sldChg chg="del">
        <pc:chgData name="Julian  Cantor" userId="S::julian.cantor@seforall.org::5c65ace8-b2e5-4ef9-a66d-79dd584b50bc" providerId="AD" clId="Web-{03369266-6103-F5CD-6F6A-355885C37C93}" dt="2024-05-23T08:42:23.075" v="23"/>
        <pc:sldMkLst>
          <pc:docMk/>
          <pc:sldMk cId="2173766938" sldId="276"/>
        </pc:sldMkLst>
      </pc:sldChg>
      <pc:sldChg chg="delAnim addCm delCm">
        <pc:chgData name="Julian  Cantor" userId="S::julian.cantor@seforall.org::5c65ace8-b2e5-4ef9-a66d-79dd584b50bc" providerId="AD" clId="Web-{03369266-6103-F5CD-6F6A-355885C37C93}" dt="2024-05-23T08:42:41.857" v="33"/>
        <pc:sldMkLst>
          <pc:docMk/>
          <pc:sldMk cId="1197247871" sldId="27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add del">
              <pc226:chgData name="Julian  Cantor" userId="S::julian.cantor@seforall.org::5c65ace8-b2e5-4ef9-a66d-79dd584b50bc" providerId="AD" clId="Web-{03369266-6103-F5CD-6F6A-355885C37C93}" dt="2024-05-23T08:42:23.653" v="32"/>
              <pc2:cmMkLst xmlns:pc2="http://schemas.microsoft.com/office/powerpoint/2019/9/main/command">
                <pc:docMk/>
                <pc:sldMk cId="1197247871" sldId="277"/>
                <pc2:cmMk id="{2A0FC337-5CA6-43E9-BC18-5FC1776744AD}"/>
              </pc2:cmMkLst>
            </pc226:cmChg>
            <pc226:cmChg xmlns:pc226="http://schemas.microsoft.com/office/powerpoint/2022/06/main/command" xmlns="" chg="add del">
              <pc226:chgData name="Julian  Cantor" userId="S::julian.cantor@seforall.org::5c65ace8-b2e5-4ef9-a66d-79dd584b50bc" providerId="AD" clId="Web-{03369266-6103-F5CD-6F6A-355885C37C93}" dt="2024-05-23T08:42:23.388" v="31"/>
              <pc2:cmMkLst xmlns:pc2="http://schemas.microsoft.com/office/powerpoint/2019/9/main/command">
                <pc:docMk/>
                <pc:sldMk cId="1197247871" sldId="277"/>
                <pc2:cmMk id="{E53153FD-612D-469E-87F9-A2ACA86476C9}"/>
              </pc2:cmMkLst>
            </pc226:cmChg>
          </p:ext>
        </pc:extLst>
      </pc:sldChg>
      <pc:sldChg chg="del">
        <pc:chgData name="Julian  Cantor" userId="S::julian.cantor@seforall.org::5c65ace8-b2e5-4ef9-a66d-79dd584b50bc" providerId="AD" clId="Web-{03369266-6103-F5CD-6F6A-355885C37C93}" dt="2024-05-23T08:42:23.060" v="22"/>
        <pc:sldMkLst>
          <pc:docMk/>
          <pc:sldMk cId="336633878" sldId="278"/>
        </pc:sldMkLst>
      </pc:sldChg>
      <pc:sldChg chg="delSp modSp add replId">
        <pc:chgData name="Julian  Cantor" userId="S::julian.cantor@seforall.org::5c65ace8-b2e5-4ef9-a66d-79dd584b50bc" providerId="AD" clId="Web-{03369266-6103-F5CD-6F6A-355885C37C93}" dt="2024-05-23T08:54:26.099" v="385"/>
        <pc:sldMkLst>
          <pc:docMk/>
          <pc:sldMk cId="618111046" sldId="278"/>
        </pc:sldMkLst>
        <pc:spChg chg="mod">
          <ac:chgData name="Julian  Cantor" userId="S::julian.cantor@seforall.org::5c65ace8-b2e5-4ef9-a66d-79dd584b50bc" providerId="AD" clId="Web-{03369266-6103-F5CD-6F6A-355885C37C93}" dt="2024-05-23T08:54:22.693" v="384" actId="20577"/>
          <ac:spMkLst>
            <pc:docMk/>
            <pc:sldMk cId="618111046" sldId="278"/>
            <ac:spMk id="9" creationId="{54B60658-C577-AA43-B0D1-6FE2DDBB5857}"/>
          </ac:spMkLst>
        </pc:spChg>
        <pc:spChg chg="del">
          <ac:chgData name="Julian  Cantor" userId="S::julian.cantor@seforall.org::5c65ace8-b2e5-4ef9-a66d-79dd584b50bc" providerId="AD" clId="Web-{03369266-6103-F5CD-6F6A-355885C37C93}" dt="2024-05-23T08:54:26.099" v="385"/>
          <ac:spMkLst>
            <pc:docMk/>
            <pc:sldMk cId="618111046" sldId="278"/>
            <ac:spMk id="30" creationId="{92C28BA5-1CE9-434B-A330-D76D347B1DDD}"/>
          </ac:spMkLst>
        </pc:spChg>
      </pc:sldChg>
      <pc:sldChg chg="new del">
        <pc:chgData name="Julian  Cantor" userId="S::julian.cantor@seforall.org::5c65ace8-b2e5-4ef9-a66d-79dd584b50bc" providerId="AD" clId="Web-{03369266-6103-F5CD-6F6A-355885C37C93}" dt="2024-05-23T08:42:03.153" v="16"/>
        <pc:sldMkLst>
          <pc:docMk/>
          <pc:sldMk cId="1977487968" sldId="278"/>
        </pc:sldMkLst>
      </pc:sldChg>
      <pc:sldChg chg="addSp delSp modSp add replId">
        <pc:chgData name="Julian  Cantor" userId="S::julian.cantor@seforall.org::5c65ace8-b2e5-4ef9-a66d-79dd584b50bc" providerId="AD" clId="Web-{03369266-6103-F5CD-6F6A-355885C37C93}" dt="2024-05-23T08:59:16.890" v="401"/>
        <pc:sldMkLst>
          <pc:docMk/>
          <pc:sldMk cId="313408749" sldId="279"/>
        </pc:sldMkLst>
        <pc:spChg chg="add del mod">
          <ac:chgData name="Julian  Cantor" userId="S::julian.cantor@seforall.org::5c65ace8-b2e5-4ef9-a66d-79dd584b50bc" providerId="AD" clId="Web-{03369266-6103-F5CD-6F6A-355885C37C93}" dt="2024-05-23T08:59:16.890" v="401"/>
          <ac:spMkLst>
            <pc:docMk/>
            <pc:sldMk cId="313408749" sldId="279"/>
            <ac:spMk id="2" creationId="{A46E059B-E09D-21D1-828D-BAA35B590953}"/>
          </ac:spMkLst>
        </pc:spChg>
        <pc:spChg chg="mod">
          <ac:chgData name="Julian  Cantor" userId="S::julian.cantor@seforall.org::5c65ace8-b2e5-4ef9-a66d-79dd584b50bc" providerId="AD" clId="Web-{03369266-6103-F5CD-6F6A-355885C37C93}" dt="2024-05-23T08:55:05.194" v="394" actId="20577"/>
          <ac:spMkLst>
            <pc:docMk/>
            <pc:sldMk cId="313408749" sldId="279"/>
            <ac:spMk id="9" creationId="{54B60658-C577-AA43-B0D1-6FE2DDBB5857}"/>
          </ac:spMkLst>
        </pc:spChg>
      </pc:sldChg>
      <pc:sldChg chg="del">
        <pc:chgData name="Julian  Cantor" userId="S::julian.cantor@seforall.org::5c65ace8-b2e5-4ef9-a66d-79dd584b50bc" providerId="AD" clId="Web-{03369266-6103-F5CD-6F6A-355885C37C93}" dt="2024-05-23T08:42:23.091" v="25"/>
        <pc:sldMkLst>
          <pc:docMk/>
          <pc:sldMk cId="3213324552" sldId="279"/>
        </pc:sldMkLst>
      </pc:sldChg>
      <pc:sldChg chg="del">
        <pc:chgData name="Julian  Cantor" userId="S::julian.cantor@seforall.org::5c65ace8-b2e5-4ef9-a66d-79dd584b50bc" providerId="AD" clId="Web-{03369266-6103-F5CD-6F6A-355885C37C93}" dt="2024-05-23T08:42:23.044" v="20"/>
        <pc:sldMkLst>
          <pc:docMk/>
          <pc:sldMk cId="1147352423" sldId="280"/>
        </pc:sldMkLst>
      </pc:sldChg>
      <pc:sldChg chg="modSp add replId">
        <pc:chgData name="Julian  Cantor" userId="S::julian.cantor@seforall.org::5c65ace8-b2e5-4ef9-a66d-79dd584b50bc" providerId="AD" clId="Web-{03369266-6103-F5CD-6F6A-355885C37C93}" dt="2024-05-23T08:59:39.953" v="407" actId="20577"/>
        <pc:sldMkLst>
          <pc:docMk/>
          <pc:sldMk cId="2151097023" sldId="280"/>
        </pc:sldMkLst>
        <pc:spChg chg="mod">
          <ac:chgData name="Julian  Cantor" userId="S::julian.cantor@seforall.org::5c65ace8-b2e5-4ef9-a66d-79dd584b50bc" providerId="AD" clId="Web-{03369266-6103-F5CD-6F6A-355885C37C93}" dt="2024-05-23T08:59:39.953" v="407" actId="20577"/>
          <ac:spMkLst>
            <pc:docMk/>
            <pc:sldMk cId="2151097023" sldId="280"/>
            <ac:spMk id="9" creationId="{54B60658-C577-AA43-B0D1-6FE2DDBB5857}"/>
          </ac:spMkLst>
        </pc:spChg>
      </pc:sldChg>
      <pc:sldChg chg="del">
        <pc:chgData name="Julian  Cantor" userId="S::julian.cantor@seforall.org::5c65ace8-b2e5-4ef9-a66d-79dd584b50bc" providerId="AD" clId="Web-{03369266-6103-F5CD-6F6A-355885C37C93}" dt="2024-05-23T08:42:23.044" v="19"/>
        <pc:sldMkLst>
          <pc:docMk/>
          <pc:sldMk cId="2330533998" sldId="281"/>
        </pc:sldMkLst>
      </pc:sldChg>
      <pc:sldChg chg="modSp add replId">
        <pc:chgData name="Julian  Cantor" userId="S::julian.cantor@seforall.org::5c65ace8-b2e5-4ef9-a66d-79dd584b50bc" providerId="AD" clId="Web-{03369266-6103-F5CD-6F6A-355885C37C93}" dt="2024-05-23T09:00:03.282" v="411" actId="20577"/>
        <pc:sldMkLst>
          <pc:docMk/>
          <pc:sldMk cId="4119686766" sldId="281"/>
        </pc:sldMkLst>
        <pc:spChg chg="mod">
          <ac:chgData name="Julian  Cantor" userId="S::julian.cantor@seforall.org::5c65ace8-b2e5-4ef9-a66d-79dd584b50bc" providerId="AD" clId="Web-{03369266-6103-F5CD-6F6A-355885C37C93}" dt="2024-05-23T09:00:03.282" v="411" actId="20577"/>
          <ac:spMkLst>
            <pc:docMk/>
            <pc:sldMk cId="4119686766" sldId="281"/>
            <ac:spMk id="9" creationId="{54B60658-C577-AA43-B0D1-6FE2DDBB5857}"/>
          </ac:spMkLst>
        </pc:spChg>
      </pc:sldChg>
      <pc:sldChg chg="del">
        <pc:chgData name="Julian  Cantor" userId="S::julian.cantor@seforall.org::5c65ace8-b2e5-4ef9-a66d-79dd584b50bc" providerId="AD" clId="Web-{03369266-6103-F5CD-6F6A-355885C37C93}" dt="2024-05-23T08:42:23.107" v="28"/>
        <pc:sldMkLst>
          <pc:docMk/>
          <pc:sldMk cId="3903663024" sldId="282"/>
        </pc:sldMkLst>
      </pc:sldChg>
      <pc:sldChg chg="del">
        <pc:chgData name="Julian  Cantor" userId="S::julian.cantor@seforall.org::5c65ace8-b2e5-4ef9-a66d-79dd584b50bc" providerId="AD" clId="Web-{03369266-6103-F5CD-6F6A-355885C37C93}" dt="2024-05-23T08:42:23.060" v="21"/>
        <pc:sldMkLst>
          <pc:docMk/>
          <pc:sldMk cId="3594143202" sldId="284"/>
        </pc:sldMkLst>
      </pc:sldChg>
    </pc:docChg>
  </pc:docChgLst>
  <pc:docChgLst>
    <pc:chgData name="Julian  Cantor" userId="S::julian.cantor@seforall.org::5c65ace8-b2e5-4ef9-a66d-79dd584b50bc" providerId="AD" clId="Web-{35706BBB-FC77-7AD0-C3CE-C6C497939F1C}"/>
    <pc:docChg chg="addSld delSld modSld modSection">
      <pc:chgData name="Julian  Cantor" userId="S::julian.cantor@seforall.org::5c65ace8-b2e5-4ef9-a66d-79dd584b50bc" providerId="AD" clId="Web-{35706BBB-FC77-7AD0-C3CE-C6C497939F1C}" dt="2024-06-04T13:01:44.319" v="1159"/>
      <pc:docMkLst>
        <pc:docMk/>
      </pc:docMkLst>
      <pc:sldChg chg="modSp">
        <pc:chgData name="Julian  Cantor" userId="S::julian.cantor@seforall.org::5c65ace8-b2e5-4ef9-a66d-79dd584b50bc" providerId="AD" clId="Web-{35706BBB-FC77-7AD0-C3CE-C6C497939F1C}" dt="2024-06-04T08:53:14.459" v="33" actId="20577"/>
        <pc:sldMkLst>
          <pc:docMk/>
          <pc:sldMk cId="1197247871" sldId="277"/>
        </pc:sldMkLst>
        <pc:spChg chg="mod">
          <ac:chgData name="Julian  Cantor" userId="S::julian.cantor@seforall.org::5c65ace8-b2e5-4ef9-a66d-79dd584b50bc" providerId="AD" clId="Web-{35706BBB-FC77-7AD0-C3CE-C6C497939F1C}" dt="2024-06-04T08:53:14.459" v="33" actId="20577"/>
          <ac:spMkLst>
            <pc:docMk/>
            <pc:sldMk cId="1197247871" sldId="277"/>
            <ac:spMk id="4" creationId="{8C042486-7F67-4440-8466-FFDC9ECB6E1E}"/>
          </ac:spMkLst>
        </pc:spChg>
        <pc:spChg chg="mod">
          <ac:chgData name="Julian  Cantor" userId="S::julian.cantor@seforall.org::5c65ace8-b2e5-4ef9-a66d-79dd584b50bc" providerId="AD" clId="Web-{35706BBB-FC77-7AD0-C3CE-C6C497939F1C}" dt="2024-06-04T08:53:09.130" v="31" actId="20577"/>
          <ac:spMkLst>
            <pc:docMk/>
            <pc:sldMk cId="1197247871" sldId="277"/>
            <ac:spMk id="5" creationId="{74BFAB45-C40B-6837-D425-01656BFCAC3B}"/>
          </ac:spMkLst>
        </pc:spChg>
        <pc:spChg chg="mod">
          <ac:chgData name="Julian  Cantor" userId="S::julian.cantor@seforall.org::5c65ace8-b2e5-4ef9-a66d-79dd584b50bc" providerId="AD" clId="Web-{35706BBB-FC77-7AD0-C3CE-C6C497939F1C}" dt="2024-06-04T08:52:59.520" v="27" actId="20577"/>
          <ac:spMkLst>
            <pc:docMk/>
            <pc:sldMk cId="1197247871" sldId="277"/>
            <ac:spMk id="6" creationId="{935FFC2A-F1E4-7031-2D06-612738C8E1AB}"/>
          </ac:spMkLst>
        </pc:spChg>
        <pc:spChg chg="mod">
          <ac:chgData name="Julian  Cantor" userId="S::julian.cantor@seforall.org::5c65ace8-b2e5-4ef9-a66d-79dd584b50bc" providerId="AD" clId="Web-{35706BBB-FC77-7AD0-C3CE-C6C497939F1C}" dt="2024-06-04T08:52:54.895" v="26" actId="20577"/>
          <ac:spMkLst>
            <pc:docMk/>
            <pc:sldMk cId="1197247871" sldId="277"/>
            <ac:spMk id="9" creationId="{54B60658-C577-AA43-B0D1-6FE2DDBB5857}"/>
          </ac:spMkLst>
        </pc:spChg>
        <pc:spChg chg="mod">
          <ac:chgData name="Julian  Cantor" userId="S::julian.cantor@seforall.org::5c65ace8-b2e5-4ef9-a66d-79dd584b50bc" providerId="AD" clId="Web-{35706BBB-FC77-7AD0-C3CE-C6C497939F1C}" dt="2024-06-04T08:53:05.130" v="29" actId="20577"/>
          <ac:spMkLst>
            <pc:docMk/>
            <pc:sldMk cId="1197247871" sldId="277"/>
            <ac:spMk id="10" creationId="{ED19673F-0139-1D45-B137-68958FF79CAA}"/>
          </ac:spMkLst>
        </pc:spChg>
      </pc:sldChg>
      <pc:sldChg chg="del">
        <pc:chgData name="Julian  Cantor" userId="S::julian.cantor@seforall.org::5c65ace8-b2e5-4ef9-a66d-79dd584b50bc" providerId="AD" clId="Web-{35706BBB-FC77-7AD0-C3CE-C6C497939F1C}" dt="2024-06-04T08:52:43.847" v="15"/>
        <pc:sldMkLst>
          <pc:docMk/>
          <pc:sldMk cId="475513228" sldId="282"/>
        </pc:sldMkLst>
      </pc:sldChg>
      <pc:sldChg chg="addSp delSp modSp">
        <pc:chgData name="Julian  Cantor" userId="S::julian.cantor@seforall.org::5c65ace8-b2e5-4ef9-a66d-79dd584b50bc" providerId="AD" clId="Web-{35706BBB-FC77-7AD0-C3CE-C6C497939F1C}" dt="2024-06-04T11:48:59.063" v="855"/>
        <pc:sldMkLst>
          <pc:docMk/>
          <pc:sldMk cId="1280508875" sldId="285"/>
        </pc:sldMkLst>
        <pc:spChg chg="add del mod">
          <ac:chgData name="Julian  Cantor" userId="S::julian.cantor@seforall.org::5c65ace8-b2e5-4ef9-a66d-79dd584b50bc" providerId="AD" clId="Web-{35706BBB-FC77-7AD0-C3CE-C6C497939F1C}" dt="2024-06-04T08:55:41.359" v="105"/>
          <ac:spMkLst>
            <pc:docMk/>
            <pc:sldMk cId="1280508875" sldId="285"/>
            <ac:spMk id="2" creationId="{7969A7BB-073E-DA96-223B-1E9BFF4A12EC}"/>
          </ac:spMkLst>
        </pc:spChg>
        <pc:spChg chg="add del mod">
          <ac:chgData name="Julian  Cantor" userId="S::julian.cantor@seforall.org::5c65ace8-b2e5-4ef9-a66d-79dd584b50bc" providerId="AD" clId="Web-{35706BBB-FC77-7AD0-C3CE-C6C497939F1C}" dt="2024-06-04T11:48:59.063" v="855"/>
          <ac:spMkLst>
            <pc:docMk/>
            <pc:sldMk cId="1280508875" sldId="285"/>
            <ac:spMk id="3" creationId="{ABFA170D-E287-46F4-C3B4-CAB7754D81E7}"/>
          </ac:spMkLst>
        </pc:spChg>
        <pc:spChg chg="mod">
          <ac:chgData name="Julian  Cantor" userId="S::julian.cantor@seforall.org::5c65ace8-b2e5-4ef9-a66d-79dd584b50bc" providerId="AD" clId="Web-{35706BBB-FC77-7AD0-C3CE-C6C497939F1C}" dt="2024-06-04T08:54:36.496" v="101" actId="20577"/>
          <ac:spMkLst>
            <pc:docMk/>
            <pc:sldMk cId="1280508875" sldId="285"/>
            <ac:spMk id="11" creationId="{62628810-A976-9689-EEA2-59569B1D7BB3}"/>
          </ac:spMkLst>
        </pc:spChg>
      </pc:sldChg>
      <pc:sldChg chg="delSp modSp add del replId">
        <pc:chgData name="Julian  Cantor" userId="S::julian.cantor@seforall.org::5c65ace8-b2e5-4ef9-a66d-79dd584b50bc" providerId="AD" clId="Web-{35706BBB-FC77-7AD0-C3CE-C6C497939F1C}" dt="2024-06-04T11:49:06.235" v="857"/>
        <pc:sldMkLst>
          <pc:docMk/>
          <pc:sldMk cId="2364837784" sldId="286"/>
        </pc:sldMkLst>
        <pc:spChg chg="mod">
          <ac:chgData name="Julian  Cantor" userId="S::julian.cantor@seforall.org::5c65ace8-b2e5-4ef9-a66d-79dd584b50bc" providerId="AD" clId="Web-{35706BBB-FC77-7AD0-C3CE-C6C497939F1C}" dt="2024-06-04T11:24:22.134" v="594" actId="1076"/>
          <ac:spMkLst>
            <pc:docMk/>
            <pc:sldMk cId="2364837784" sldId="286"/>
            <ac:spMk id="3" creationId="{ABFA170D-E287-46F4-C3B4-CAB7754D81E7}"/>
          </ac:spMkLst>
        </pc:spChg>
        <pc:spChg chg="del">
          <ac:chgData name="Julian  Cantor" userId="S::julian.cantor@seforall.org::5c65ace8-b2e5-4ef9-a66d-79dd584b50bc" providerId="AD" clId="Web-{35706BBB-FC77-7AD0-C3CE-C6C497939F1C}" dt="2024-06-04T11:24:19.243" v="593"/>
          <ac:spMkLst>
            <pc:docMk/>
            <pc:sldMk cId="2364837784" sldId="286"/>
            <ac:spMk id="11" creationId="{62628810-A976-9689-EEA2-59569B1D7BB3}"/>
          </ac:spMkLst>
        </pc:spChg>
      </pc:sldChg>
      <pc:sldChg chg="new del">
        <pc:chgData name="Julian  Cantor" userId="S::julian.cantor@seforall.org::5c65ace8-b2e5-4ef9-a66d-79dd584b50bc" providerId="AD" clId="Web-{35706BBB-FC77-7AD0-C3CE-C6C497939F1C}" dt="2024-06-04T11:31:21.413" v="604"/>
        <pc:sldMkLst>
          <pc:docMk/>
          <pc:sldMk cId="1448553206" sldId="287"/>
        </pc:sldMkLst>
      </pc:sldChg>
      <pc:sldChg chg="addSp delSp modSp add replId">
        <pc:chgData name="Julian  Cantor" userId="S::julian.cantor@seforall.org::5c65ace8-b2e5-4ef9-a66d-79dd584b50bc" providerId="AD" clId="Web-{35706BBB-FC77-7AD0-C3CE-C6C497939F1C}" dt="2024-06-04T13:01:44.319" v="1159"/>
        <pc:sldMkLst>
          <pc:docMk/>
          <pc:sldMk cId="1685543137" sldId="287"/>
        </pc:sldMkLst>
        <pc:spChg chg="add mod">
          <ac:chgData name="Julian  Cantor" userId="S::julian.cantor@seforall.org::5c65ace8-b2e5-4ef9-a66d-79dd584b50bc" providerId="AD" clId="Web-{35706BBB-FC77-7AD0-C3CE-C6C497939F1C}" dt="2024-06-04T11:55:46.278" v="1158" actId="20577"/>
          <ac:spMkLst>
            <pc:docMk/>
            <pc:sldMk cId="1685543137" sldId="287"/>
            <ac:spMk id="2" creationId="{F38D68C8-A066-E159-CA82-401837E2C51C}"/>
          </ac:spMkLst>
        </pc:spChg>
        <pc:spChg chg="mod">
          <ac:chgData name="Julian  Cantor" userId="S::julian.cantor@seforall.org::5c65ace8-b2e5-4ef9-a66d-79dd584b50bc" providerId="AD" clId="Web-{35706BBB-FC77-7AD0-C3CE-C6C497939F1C}" dt="2024-06-04T11:55:34.152" v="1148" actId="1076"/>
          <ac:spMkLst>
            <pc:docMk/>
            <pc:sldMk cId="1685543137" sldId="287"/>
            <ac:spMk id="3" creationId="{ABFA170D-E287-46F4-C3B4-CAB7754D81E7}"/>
          </ac:spMkLst>
        </pc:spChg>
        <pc:spChg chg="add mod ord">
          <ac:chgData name="Julian  Cantor" userId="S::julian.cantor@seforall.org::5c65ace8-b2e5-4ef9-a66d-79dd584b50bc" providerId="AD" clId="Web-{35706BBB-FC77-7AD0-C3CE-C6C497939F1C}" dt="2024-06-04T11:44:39.951" v="783" actId="14100"/>
          <ac:spMkLst>
            <pc:docMk/>
            <pc:sldMk cId="1685543137" sldId="287"/>
            <ac:spMk id="4" creationId="{5E67F975-419D-A740-A643-A5A5739AB468}"/>
          </ac:spMkLst>
        </pc:spChg>
        <pc:spChg chg="add del mod">
          <ac:chgData name="Julian  Cantor" userId="S::julian.cantor@seforall.org::5c65ace8-b2e5-4ef9-a66d-79dd584b50bc" providerId="AD" clId="Web-{35706BBB-FC77-7AD0-C3CE-C6C497939F1C}" dt="2024-06-04T11:46:49.132" v="818"/>
          <ac:spMkLst>
            <pc:docMk/>
            <pc:sldMk cId="1685543137" sldId="287"/>
            <ac:spMk id="7" creationId="{0A24171A-210F-A497-AD85-995A296A179A}"/>
          </ac:spMkLst>
        </pc:spChg>
        <pc:spChg chg="add del mod">
          <ac:chgData name="Julian  Cantor" userId="S::julian.cantor@seforall.org::5c65ace8-b2e5-4ef9-a66d-79dd584b50bc" providerId="AD" clId="Web-{35706BBB-FC77-7AD0-C3CE-C6C497939F1C}" dt="2024-06-04T11:49:49.332" v="860"/>
          <ac:spMkLst>
            <pc:docMk/>
            <pc:sldMk cId="1685543137" sldId="287"/>
            <ac:spMk id="8" creationId="{1D1888C1-9454-7F43-426D-74C47B44E406}"/>
          </ac:spMkLst>
        </pc:spChg>
        <pc:spChg chg="add del mod">
          <ac:chgData name="Julian  Cantor" userId="S::julian.cantor@seforall.org::5c65ace8-b2e5-4ef9-a66d-79dd584b50bc" providerId="AD" clId="Web-{35706BBB-FC77-7AD0-C3CE-C6C497939F1C}" dt="2024-06-04T11:47:20.634" v="827"/>
          <ac:spMkLst>
            <pc:docMk/>
            <pc:sldMk cId="1685543137" sldId="287"/>
            <ac:spMk id="10" creationId="{1FEC05E2-555D-85B4-27A3-1F174C45A11C}"/>
          </ac:spMkLst>
        </pc:spChg>
        <pc:spChg chg="del">
          <ac:chgData name="Julian  Cantor" userId="S::julian.cantor@seforall.org::5c65ace8-b2e5-4ef9-a66d-79dd584b50bc" providerId="AD" clId="Web-{35706BBB-FC77-7AD0-C3CE-C6C497939F1C}" dt="2024-06-04T11:31:29.101" v="606"/>
          <ac:spMkLst>
            <pc:docMk/>
            <pc:sldMk cId="1685543137" sldId="287"/>
            <ac:spMk id="11" creationId="{62628810-A976-9689-EEA2-59569B1D7BB3}"/>
          </ac:spMkLst>
        </pc:spChg>
        <pc:spChg chg="add del mod">
          <ac:chgData name="Julian  Cantor" userId="S::julian.cantor@seforall.org::5c65ace8-b2e5-4ef9-a66d-79dd584b50bc" providerId="AD" clId="Web-{35706BBB-FC77-7AD0-C3CE-C6C497939F1C}" dt="2024-06-04T11:49:46.331" v="859"/>
          <ac:spMkLst>
            <pc:docMk/>
            <pc:sldMk cId="1685543137" sldId="287"/>
            <ac:spMk id="12" creationId="{7FF1C5AD-B475-ABAF-2FA5-F6580D50C1F1}"/>
          </ac:spMkLst>
        </pc:spChg>
        <pc:spChg chg="add del mod">
          <ac:chgData name="Julian  Cantor" userId="S::julian.cantor@seforall.org::5c65ace8-b2e5-4ef9-a66d-79dd584b50bc" providerId="AD" clId="Web-{35706BBB-FC77-7AD0-C3CE-C6C497939F1C}" dt="2024-06-04T11:49:51.004" v="861"/>
          <ac:spMkLst>
            <pc:docMk/>
            <pc:sldMk cId="1685543137" sldId="287"/>
            <ac:spMk id="13" creationId="{49052515-DC64-DAED-F0AD-6A5342AB7CC6}"/>
          </ac:spMkLst>
        </pc:spChg>
        <pc:spChg chg="add del mod">
          <ac:chgData name="Julian  Cantor" userId="S::julian.cantor@seforall.org::5c65ace8-b2e5-4ef9-a66d-79dd584b50bc" providerId="AD" clId="Web-{35706BBB-FC77-7AD0-C3CE-C6C497939F1C}" dt="2024-06-04T11:47:55.965" v="837"/>
          <ac:spMkLst>
            <pc:docMk/>
            <pc:sldMk cId="1685543137" sldId="287"/>
            <ac:spMk id="14" creationId="{B6BAE6E2-7656-FEC0-4C61-CEEB5EAF11BB}"/>
          </ac:spMkLst>
        </pc:spChg>
        <pc:spChg chg="add del mod">
          <ac:chgData name="Julian  Cantor" userId="S::julian.cantor@seforall.org::5c65ace8-b2e5-4ef9-a66d-79dd584b50bc" providerId="AD" clId="Web-{35706BBB-FC77-7AD0-C3CE-C6C497939F1C}" dt="2024-06-04T13:01:44.319" v="1159"/>
          <ac:spMkLst>
            <pc:docMk/>
            <pc:sldMk cId="1685543137" sldId="287"/>
            <ac:spMk id="15" creationId="{0E29660A-FEDC-4C7C-3774-EC06399D434B}"/>
          </ac:spMkLst>
        </pc:spChg>
        <pc:picChg chg="add mod">
          <ac:chgData name="Julian  Cantor" userId="S::julian.cantor@seforall.org::5c65ace8-b2e5-4ef9-a66d-79dd584b50bc" providerId="AD" clId="Web-{35706BBB-FC77-7AD0-C3CE-C6C497939F1C}" dt="2024-06-04T11:49:12.298" v="858" actId="1076"/>
          <ac:picMkLst>
            <pc:docMk/>
            <pc:sldMk cId="1685543137" sldId="287"/>
            <ac:picMk id="5" creationId="{6FA8051D-C2D1-3AEB-6CB0-CA95FB19BE73}"/>
          </ac:picMkLst>
        </pc:picChg>
        <pc:picChg chg="add del mod">
          <ac:chgData name="Julian  Cantor" userId="S::julian.cantor@seforall.org::5c65ace8-b2e5-4ef9-a66d-79dd584b50bc" providerId="AD" clId="Web-{35706BBB-FC77-7AD0-C3CE-C6C497939F1C}" dt="2024-06-04T11:40:50.811" v="642"/>
          <ac:picMkLst>
            <pc:docMk/>
            <pc:sldMk cId="1685543137" sldId="287"/>
            <ac:picMk id="6" creationId="{3F3DA6A5-9ED5-08F1-8770-6BF2D10E8177}"/>
          </ac:picMkLst>
        </pc:picChg>
      </pc:sldChg>
      <pc:sldChg chg="add replId">
        <pc:chgData name="Julian  Cantor" userId="S::julian.cantor@seforall.org::5c65ace8-b2e5-4ef9-a66d-79dd584b50bc" providerId="AD" clId="Web-{35706BBB-FC77-7AD0-C3CE-C6C497939F1C}" dt="2024-06-04T11:49:05.626" v="856"/>
        <pc:sldMkLst>
          <pc:docMk/>
          <pc:sldMk cId="1881542015" sldId="288"/>
        </pc:sldMkLst>
      </pc:sldChg>
    </pc:docChg>
  </pc:docChgLst>
  <pc:docChgLst>
    <pc:chgData name="Julian  Cantor" userId="S::julian.cantor@seforall.org::5c65ace8-b2e5-4ef9-a66d-79dd584b50bc" providerId="AD" clId="Web-{94C4427F-0F88-2708-8A7D-EB55BE452693}"/>
    <pc:docChg chg="addSld delSld modSld sldOrd addSection modSection">
      <pc:chgData name="Julian  Cantor" userId="S::julian.cantor@seforall.org::5c65ace8-b2e5-4ef9-a66d-79dd584b50bc" providerId="AD" clId="Web-{94C4427F-0F88-2708-8A7D-EB55BE452693}" dt="2024-05-31T14:18:43.447" v="1909" actId="20577"/>
      <pc:docMkLst>
        <pc:docMk/>
      </pc:docMkLst>
      <pc:sldChg chg="modSp">
        <pc:chgData name="Julian  Cantor" userId="S::julian.cantor@seforall.org::5c65ace8-b2e5-4ef9-a66d-79dd584b50bc" providerId="AD" clId="Web-{94C4427F-0F88-2708-8A7D-EB55BE452693}" dt="2024-05-31T10:21:57.564" v="0" actId="20577"/>
        <pc:sldMkLst>
          <pc:docMk/>
          <pc:sldMk cId="761399620" sldId="262"/>
        </pc:sldMkLst>
        <pc:spChg chg="mod">
          <ac:chgData name="Julian  Cantor" userId="S::julian.cantor@seforall.org::5c65ace8-b2e5-4ef9-a66d-79dd584b50bc" providerId="AD" clId="Web-{94C4427F-0F88-2708-8A7D-EB55BE452693}" dt="2024-05-31T10:21:57.564" v="0" actId="20577"/>
          <ac:spMkLst>
            <pc:docMk/>
            <pc:sldMk cId="761399620" sldId="262"/>
            <ac:spMk id="30" creationId="{92C28BA5-1CE9-434B-A330-D76D347B1DDD}"/>
          </ac:spMkLst>
        </pc:spChg>
      </pc:sldChg>
      <pc:sldChg chg="del">
        <pc:chgData name="Julian  Cantor" userId="S::julian.cantor@seforall.org::5c65ace8-b2e5-4ef9-a66d-79dd584b50bc" providerId="AD" clId="Web-{94C4427F-0F88-2708-8A7D-EB55BE452693}" dt="2024-05-31T11:43:39.855" v="1320"/>
        <pc:sldMkLst>
          <pc:docMk/>
          <pc:sldMk cId="1197247871" sldId="277"/>
        </pc:sldMkLst>
      </pc:sldChg>
      <pc:sldChg chg="del">
        <pc:chgData name="Julian  Cantor" userId="S::julian.cantor@seforall.org::5c65ace8-b2e5-4ef9-a66d-79dd584b50bc" providerId="AD" clId="Web-{94C4427F-0F88-2708-8A7D-EB55BE452693}" dt="2024-05-31T10:22:05.939" v="1"/>
        <pc:sldMkLst>
          <pc:docMk/>
          <pc:sldMk cId="618111046" sldId="278"/>
        </pc:sldMkLst>
      </pc:sldChg>
      <pc:sldChg chg="addSp delSp modSp">
        <pc:chgData name="Julian  Cantor" userId="S::julian.cantor@seforall.org::5c65ace8-b2e5-4ef9-a66d-79dd584b50bc" providerId="AD" clId="Web-{94C4427F-0F88-2708-8A7D-EB55BE452693}" dt="2024-05-31T11:17:41.620" v="626" actId="1076"/>
        <pc:sldMkLst>
          <pc:docMk/>
          <pc:sldMk cId="313408749" sldId="279"/>
        </pc:sldMkLst>
        <pc:spChg chg="add mod">
          <ac:chgData name="Julian  Cantor" userId="S::julian.cantor@seforall.org::5c65ace8-b2e5-4ef9-a66d-79dd584b50bc" providerId="AD" clId="Web-{94C4427F-0F88-2708-8A7D-EB55BE452693}" dt="2024-05-31T11:17:41.620" v="626" actId="1076"/>
          <ac:spMkLst>
            <pc:docMk/>
            <pc:sldMk cId="313408749" sldId="279"/>
            <ac:spMk id="2" creationId="{DC833B21-F61D-216A-7AB8-D0DCE4E64E8D}"/>
          </ac:spMkLst>
        </pc:spChg>
        <pc:spChg chg="add del mod">
          <ac:chgData name="Julian  Cantor" userId="S::julian.cantor@seforall.org::5c65ace8-b2e5-4ef9-a66d-79dd584b50bc" providerId="AD" clId="Web-{94C4427F-0F88-2708-8A7D-EB55BE452693}" dt="2024-05-31T10:31:06.259" v="435"/>
          <ac:spMkLst>
            <pc:docMk/>
            <pc:sldMk cId="313408749" sldId="279"/>
            <ac:spMk id="3" creationId="{50D3CD80-3740-3555-812F-28E039D92F5A}"/>
          </ac:spMkLst>
        </pc:spChg>
        <pc:spChg chg="add mod">
          <ac:chgData name="Julian  Cantor" userId="S::julian.cantor@seforall.org::5c65ace8-b2e5-4ef9-a66d-79dd584b50bc" providerId="AD" clId="Web-{94C4427F-0F88-2708-8A7D-EB55BE452693}" dt="2024-05-31T11:17:32.729" v="623" actId="20577"/>
          <ac:spMkLst>
            <pc:docMk/>
            <pc:sldMk cId="313408749" sldId="279"/>
            <ac:spMk id="5" creationId="{ABBB1A97-5ECB-6D74-4076-00A66DB68347}"/>
          </ac:spMkLst>
        </pc:spChg>
        <pc:picChg chg="add mod">
          <ac:chgData name="Julian  Cantor" userId="S::julian.cantor@seforall.org::5c65ace8-b2e5-4ef9-a66d-79dd584b50bc" providerId="AD" clId="Web-{94C4427F-0F88-2708-8A7D-EB55BE452693}" dt="2024-05-31T10:52:49.886" v="603" actId="1076"/>
          <ac:picMkLst>
            <pc:docMk/>
            <pc:sldMk cId="313408749" sldId="279"/>
            <ac:picMk id="4" creationId="{7F9CFEA7-58E7-74F7-29EB-4972786CA0A5}"/>
          </ac:picMkLst>
        </pc:picChg>
      </pc:sldChg>
      <pc:sldChg chg="addSp delSp modSp del">
        <pc:chgData name="Julian  Cantor" userId="S::julian.cantor@seforall.org::5c65ace8-b2e5-4ef9-a66d-79dd584b50bc" providerId="AD" clId="Web-{94C4427F-0F88-2708-8A7D-EB55BE452693}" dt="2024-05-31T11:43:39.871" v="1323"/>
        <pc:sldMkLst>
          <pc:docMk/>
          <pc:sldMk cId="2151097023" sldId="280"/>
        </pc:sldMkLst>
        <pc:spChg chg="add mod">
          <ac:chgData name="Julian  Cantor" userId="S::julian.cantor@seforall.org::5c65ace8-b2e5-4ef9-a66d-79dd584b50bc" providerId="AD" clId="Web-{94C4427F-0F88-2708-8A7D-EB55BE452693}" dt="2024-05-31T11:37:12.827" v="1060" actId="1076"/>
          <ac:spMkLst>
            <pc:docMk/>
            <pc:sldMk cId="2151097023" sldId="280"/>
            <ac:spMk id="2" creationId="{0F6A4E27-5C21-2E53-F970-EF3E91EFEF69}"/>
          </ac:spMkLst>
        </pc:spChg>
        <pc:spChg chg="add del mod">
          <ac:chgData name="Julian  Cantor" userId="S::julian.cantor@seforall.org::5c65ace8-b2e5-4ef9-a66d-79dd584b50bc" providerId="AD" clId="Web-{94C4427F-0F88-2708-8A7D-EB55BE452693}" dt="2024-05-31T11:27:54.670" v="800"/>
          <ac:spMkLst>
            <pc:docMk/>
            <pc:sldMk cId="2151097023" sldId="280"/>
            <ac:spMk id="4" creationId="{D04B9EF0-9694-5E2A-EB44-AB69AF6888F1}"/>
          </ac:spMkLst>
        </pc:spChg>
        <pc:spChg chg="add del mod">
          <ac:chgData name="Julian  Cantor" userId="S::julian.cantor@seforall.org::5c65ace8-b2e5-4ef9-a66d-79dd584b50bc" providerId="AD" clId="Web-{94C4427F-0F88-2708-8A7D-EB55BE452693}" dt="2024-05-31T11:28:22.905" v="807"/>
          <ac:spMkLst>
            <pc:docMk/>
            <pc:sldMk cId="2151097023" sldId="280"/>
            <ac:spMk id="5" creationId="{DBA4E798-3035-AFC2-5BC5-1C1455F10AF3}"/>
          </ac:spMkLst>
        </pc:spChg>
        <pc:picChg chg="add del mod">
          <ac:chgData name="Julian  Cantor" userId="S::julian.cantor@seforall.org::5c65ace8-b2e5-4ef9-a66d-79dd584b50bc" providerId="AD" clId="Web-{94C4427F-0F88-2708-8A7D-EB55BE452693}" dt="2024-05-31T11:27:56.498" v="801"/>
          <ac:picMkLst>
            <pc:docMk/>
            <pc:sldMk cId="2151097023" sldId="280"/>
            <ac:picMk id="3" creationId="{D714D0B4-D025-8145-7EC6-44D4015EA7BB}"/>
          </ac:picMkLst>
        </pc:picChg>
      </pc:sldChg>
      <pc:sldChg chg="addSp delSp modSp del mod setBg">
        <pc:chgData name="Julian  Cantor" userId="S::julian.cantor@seforall.org::5c65ace8-b2e5-4ef9-a66d-79dd584b50bc" providerId="AD" clId="Web-{94C4427F-0F88-2708-8A7D-EB55BE452693}" dt="2024-05-31T11:49:10.381" v="1354" actId="14100"/>
        <pc:sldMkLst>
          <pc:docMk/>
          <pc:sldMk cId="4119686766" sldId="281"/>
        </pc:sldMkLst>
        <pc:spChg chg="mod">
          <ac:chgData name="Julian  Cantor" userId="S::julian.cantor@seforall.org::5c65ace8-b2e5-4ef9-a66d-79dd584b50bc" providerId="AD" clId="Web-{94C4427F-0F88-2708-8A7D-EB55BE452693}" dt="2024-05-31T11:48:14.098" v="1347"/>
          <ac:spMkLst>
            <pc:docMk/>
            <pc:sldMk cId="4119686766" sldId="281"/>
            <ac:spMk id="9" creationId="{54B60658-C577-AA43-B0D1-6FE2DDBB5857}"/>
          </ac:spMkLst>
        </pc:spChg>
        <pc:spChg chg="add del">
          <ac:chgData name="Julian  Cantor" userId="S::julian.cantor@seforall.org::5c65ace8-b2e5-4ef9-a66d-79dd584b50bc" providerId="AD" clId="Web-{94C4427F-0F88-2708-8A7D-EB55BE452693}" dt="2024-05-31T11:48:14.098" v="1347"/>
          <ac:spMkLst>
            <pc:docMk/>
            <pc:sldMk cId="4119686766" sldId="281"/>
            <ac:spMk id="14" creationId="{6753252F-4873-4F63-801D-CC719279A7D5}"/>
          </ac:spMkLst>
        </pc:spChg>
        <pc:spChg chg="add del">
          <ac:chgData name="Julian  Cantor" userId="S::julian.cantor@seforall.org::5c65ace8-b2e5-4ef9-a66d-79dd584b50bc" providerId="AD" clId="Web-{94C4427F-0F88-2708-8A7D-EB55BE452693}" dt="2024-05-31T11:48:14.098" v="1347"/>
          <ac:spMkLst>
            <pc:docMk/>
            <pc:sldMk cId="4119686766" sldId="281"/>
            <ac:spMk id="16" creationId="{047C8CCB-F95D-4249-92DD-651249D3535A}"/>
          </ac:spMkLst>
        </pc:spChg>
        <pc:picChg chg="add mod">
          <ac:chgData name="Julian  Cantor" userId="S::julian.cantor@seforall.org::5c65ace8-b2e5-4ef9-a66d-79dd584b50bc" providerId="AD" clId="Web-{94C4427F-0F88-2708-8A7D-EB55BE452693}" dt="2024-05-31T11:49:10.381" v="1354" actId="14100"/>
          <ac:picMkLst>
            <pc:docMk/>
            <pc:sldMk cId="4119686766" sldId="281"/>
            <ac:picMk id="2" creationId="{4DAACFC2-7D06-57E8-89E7-E73C7FE4759E}"/>
          </ac:picMkLst>
        </pc:picChg>
      </pc:sldChg>
      <pc:sldChg chg="addSp modSp add del ord replId">
        <pc:chgData name="Julian  Cantor" userId="S::julian.cantor@seforall.org::5c65ace8-b2e5-4ef9-a66d-79dd584b50bc" providerId="AD" clId="Web-{94C4427F-0F88-2708-8A7D-EB55BE452693}" dt="2024-05-31T11:43:39.839" v="1319"/>
        <pc:sldMkLst>
          <pc:docMk/>
          <pc:sldMk cId="475513228" sldId="282"/>
        </pc:sldMkLst>
        <pc:spChg chg="add mod">
          <ac:chgData name="Julian  Cantor" userId="S::julian.cantor@seforall.org::5c65ace8-b2e5-4ef9-a66d-79dd584b50bc" providerId="AD" clId="Web-{94C4427F-0F88-2708-8A7D-EB55BE452693}" dt="2024-05-31T10:36:52.002" v="580" actId="14100"/>
          <ac:spMkLst>
            <pc:docMk/>
            <pc:sldMk cId="475513228" sldId="282"/>
            <ac:spMk id="2" creationId="{748BF969-85CC-DFFA-6510-939585BEAA3C}"/>
          </ac:spMkLst>
        </pc:spChg>
        <pc:spChg chg="mod">
          <ac:chgData name="Julian  Cantor" userId="S::julian.cantor@seforall.org::5c65ace8-b2e5-4ef9-a66d-79dd584b50bc" providerId="AD" clId="Web-{94C4427F-0F88-2708-8A7D-EB55BE452693}" dt="2024-05-31T10:35:55.123" v="535" actId="20577"/>
          <ac:spMkLst>
            <pc:docMk/>
            <pc:sldMk cId="475513228" sldId="282"/>
            <ac:spMk id="9" creationId="{54B60658-C577-AA43-B0D1-6FE2DDBB5857}"/>
          </ac:spMkLst>
        </pc:spChg>
      </pc:sldChg>
      <pc:sldChg chg="addSp delSp modSp add del replId">
        <pc:chgData name="Julian  Cantor" userId="S::julian.cantor@seforall.org::5c65ace8-b2e5-4ef9-a66d-79dd584b50bc" providerId="AD" clId="Web-{94C4427F-0F88-2708-8A7D-EB55BE452693}" dt="2024-05-31T13:53:45.014" v="1360" actId="20577"/>
        <pc:sldMkLst>
          <pc:docMk/>
          <pc:sldMk cId="288354826" sldId="283"/>
        </pc:sldMkLst>
        <pc:spChg chg="add del mod">
          <ac:chgData name="Julian  Cantor" userId="S::julian.cantor@seforall.org::5c65ace8-b2e5-4ef9-a66d-79dd584b50bc" providerId="AD" clId="Web-{94C4427F-0F88-2708-8A7D-EB55BE452693}" dt="2024-05-31T13:53:45.014" v="1360" actId="20577"/>
          <ac:spMkLst>
            <pc:docMk/>
            <pc:sldMk cId="288354826" sldId="283"/>
            <ac:spMk id="2" creationId="{0F6A4E27-5C21-2E53-F970-EF3E91EFEF69}"/>
          </ac:spMkLst>
        </pc:spChg>
      </pc:sldChg>
      <pc:sldChg chg="addSp delSp modSp add replId">
        <pc:chgData name="Julian  Cantor" userId="S::julian.cantor@seforall.org::5c65ace8-b2e5-4ef9-a66d-79dd584b50bc" providerId="AD" clId="Web-{94C4427F-0F88-2708-8A7D-EB55BE452693}" dt="2024-05-31T14:14:08.705" v="1822" actId="14100"/>
        <pc:sldMkLst>
          <pc:docMk/>
          <pc:sldMk cId="4110799456" sldId="284"/>
        </pc:sldMkLst>
        <pc:spChg chg="add mod">
          <ac:chgData name="Julian  Cantor" userId="S::julian.cantor@seforall.org::5c65ace8-b2e5-4ef9-a66d-79dd584b50bc" providerId="AD" clId="Web-{94C4427F-0F88-2708-8A7D-EB55BE452693}" dt="2024-05-31T14:14:08.705" v="1822" actId="14100"/>
          <ac:spMkLst>
            <pc:docMk/>
            <pc:sldMk cId="4110799456" sldId="284"/>
            <ac:spMk id="3" creationId="{0F6A4E27-5C21-2E53-F970-EF3E91EFEF69}"/>
          </ac:spMkLst>
        </pc:spChg>
        <pc:spChg chg="add del mod">
          <ac:chgData name="Julian  Cantor" userId="S::julian.cantor@seforall.org::5c65ace8-b2e5-4ef9-a66d-79dd584b50bc" providerId="AD" clId="Web-{94C4427F-0F88-2708-8A7D-EB55BE452693}" dt="2024-05-31T14:01:51.106" v="1684"/>
          <ac:spMkLst>
            <pc:docMk/>
            <pc:sldMk cId="4110799456" sldId="284"/>
            <ac:spMk id="4" creationId="{6D11AF87-8F55-89BE-B01C-6863A1926E7B}"/>
          </ac:spMkLst>
        </pc:spChg>
        <pc:picChg chg="del">
          <ac:chgData name="Julian  Cantor" userId="S::julian.cantor@seforall.org::5c65ace8-b2e5-4ef9-a66d-79dd584b50bc" providerId="AD" clId="Web-{94C4427F-0F88-2708-8A7D-EB55BE452693}" dt="2024-05-31T13:52:42.965" v="1356"/>
          <ac:picMkLst>
            <pc:docMk/>
            <pc:sldMk cId="4110799456" sldId="284"/>
            <ac:picMk id="2" creationId="{4DAACFC2-7D06-57E8-89E7-E73C7FE4759E}"/>
          </ac:picMkLst>
        </pc:picChg>
        <pc:picChg chg="add mod">
          <ac:chgData name="Julian  Cantor" userId="S::julian.cantor@seforall.org::5c65ace8-b2e5-4ef9-a66d-79dd584b50bc" providerId="AD" clId="Web-{94C4427F-0F88-2708-8A7D-EB55BE452693}" dt="2024-05-31T14:14:05.689" v="1821" actId="1076"/>
          <ac:picMkLst>
            <pc:docMk/>
            <pc:sldMk cId="4110799456" sldId="284"/>
            <ac:picMk id="5" creationId="{F88C2ECD-1E20-831E-3A8C-FCE1F705ABE1}"/>
          </ac:picMkLst>
        </pc:picChg>
        <pc:picChg chg="add mod">
          <ac:chgData name="Julian  Cantor" userId="S::julian.cantor@seforall.org::5c65ace8-b2e5-4ef9-a66d-79dd584b50bc" providerId="AD" clId="Web-{94C4427F-0F88-2708-8A7D-EB55BE452693}" dt="2024-05-31T14:14:02.689" v="1820" actId="1076"/>
          <ac:picMkLst>
            <pc:docMk/>
            <pc:sldMk cId="4110799456" sldId="284"/>
            <ac:picMk id="6" creationId="{14CAF47D-95A6-F78D-B2C7-019B0FF2A835}"/>
          </ac:picMkLst>
        </pc:picChg>
        <pc:picChg chg="add mod">
          <ac:chgData name="Julian  Cantor" userId="S::julian.cantor@seforall.org::5c65ace8-b2e5-4ef9-a66d-79dd584b50bc" providerId="AD" clId="Web-{94C4427F-0F88-2708-8A7D-EB55BE452693}" dt="2024-05-31T14:13:55.705" v="1817" actId="1076"/>
          <ac:picMkLst>
            <pc:docMk/>
            <pc:sldMk cId="4110799456" sldId="284"/>
            <ac:picMk id="7" creationId="{11583E21-94CE-358C-A771-7570D6F515F4}"/>
          </ac:picMkLst>
        </pc:picChg>
      </pc:sldChg>
      <pc:sldChg chg="addSp delSp modSp add replId">
        <pc:chgData name="Julian  Cantor" userId="S::julian.cantor@seforall.org::5c65ace8-b2e5-4ef9-a66d-79dd584b50bc" providerId="AD" clId="Web-{94C4427F-0F88-2708-8A7D-EB55BE452693}" dt="2024-05-31T14:18:43.447" v="1909" actId="20577"/>
        <pc:sldMkLst>
          <pc:docMk/>
          <pc:sldMk cId="1280508875" sldId="285"/>
        </pc:sldMkLst>
        <pc:spChg chg="add del mod">
          <ac:chgData name="Julian  Cantor" userId="S::julian.cantor@seforall.org::5c65ace8-b2e5-4ef9-a66d-79dd584b50bc" providerId="AD" clId="Web-{94C4427F-0F88-2708-8A7D-EB55BE452693}" dt="2024-05-31T14:18:34.025" v="1908"/>
          <ac:spMkLst>
            <pc:docMk/>
            <pc:sldMk cId="1280508875" sldId="285"/>
            <ac:spMk id="2" creationId="{53E1DA2C-4EC7-19DA-675E-0CF9743D77AB}"/>
          </ac:spMkLst>
        </pc:spChg>
        <pc:spChg chg="del">
          <ac:chgData name="Julian  Cantor" userId="S::julian.cantor@seforall.org::5c65ace8-b2e5-4ef9-a66d-79dd584b50bc" providerId="AD" clId="Web-{94C4427F-0F88-2708-8A7D-EB55BE452693}" dt="2024-05-31T14:11:38.060" v="1775"/>
          <ac:spMkLst>
            <pc:docMk/>
            <pc:sldMk cId="1280508875" sldId="285"/>
            <ac:spMk id="3" creationId="{0F6A4E27-5C21-2E53-F970-EF3E91EFEF69}"/>
          </ac:spMkLst>
        </pc:spChg>
        <pc:spChg chg="add del mod">
          <ac:chgData name="Julian  Cantor" userId="S::julian.cantor@seforall.org::5c65ace8-b2e5-4ef9-a66d-79dd584b50bc" providerId="AD" clId="Web-{94C4427F-0F88-2708-8A7D-EB55BE452693}" dt="2024-05-31T14:15:52.114" v="1854"/>
          <ac:spMkLst>
            <pc:docMk/>
            <pc:sldMk cId="1280508875" sldId="285"/>
            <ac:spMk id="4" creationId="{322A2CD9-28B2-48AA-92C0-333CD04B92CD}"/>
          </ac:spMkLst>
        </pc:spChg>
        <pc:spChg chg="add del mod">
          <ac:chgData name="Julian  Cantor" userId="S::julian.cantor@seforall.org::5c65ace8-b2e5-4ef9-a66d-79dd584b50bc" providerId="AD" clId="Web-{94C4427F-0F88-2708-8A7D-EB55BE452693}" dt="2024-05-31T14:18:21.978" v="1900"/>
          <ac:spMkLst>
            <pc:docMk/>
            <pc:sldMk cId="1280508875" sldId="285"/>
            <ac:spMk id="8" creationId="{7C26E4B0-1E34-BEA9-6823-A5E6D77E5F9F}"/>
          </ac:spMkLst>
        </pc:spChg>
        <pc:spChg chg="add mod">
          <ac:chgData name="Julian  Cantor" userId="S::julian.cantor@seforall.org::5c65ace8-b2e5-4ef9-a66d-79dd584b50bc" providerId="AD" clId="Web-{94C4427F-0F88-2708-8A7D-EB55BE452693}" dt="2024-05-31T14:18:43.447" v="1909" actId="20577"/>
          <ac:spMkLst>
            <pc:docMk/>
            <pc:sldMk cId="1280508875" sldId="285"/>
            <ac:spMk id="11" creationId="{62628810-A976-9689-EEA2-59569B1D7BB3}"/>
          </ac:spMkLst>
        </pc:spChg>
        <pc:picChg chg="del">
          <ac:chgData name="Julian  Cantor" userId="S::julian.cantor@seforall.org::5c65ace8-b2e5-4ef9-a66d-79dd584b50bc" providerId="AD" clId="Web-{94C4427F-0F88-2708-8A7D-EB55BE452693}" dt="2024-05-31T14:11:38.060" v="1774"/>
          <ac:picMkLst>
            <pc:docMk/>
            <pc:sldMk cId="1280508875" sldId="285"/>
            <ac:picMk id="5" creationId="{F88C2ECD-1E20-831E-3A8C-FCE1F705ABE1}"/>
          </ac:picMkLst>
        </pc:picChg>
        <pc:picChg chg="del">
          <ac:chgData name="Julian  Cantor" userId="S::julian.cantor@seforall.org::5c65ace8-b2e5-4ef9-a66d-79dd584b50bc" providerId="AD" clId="Web-{94C4427F-0F88-2708-8A7D-EB55BE452693}" dt="2024-05-31T14:11:38.060" v="1773"/>
          <ac:picMkLst>
            <pc:docMk/>
            <pc:sldMk cId="1280508875" sldId="285"/>
            <ac:picMk id="6" creationId="{14CAF47D-95A6-F78D-B2C7-019B0FF2A835}"/>
          </ac:picMkLst>
        </pc:picChg>
        <pc:picChg chg="del">
          <ac:chgData name="Julian  Cantor" userId="S::julian.cantor@seforall.org::5c65ace8-b2e5-4ef9-a66d-79dd584b50bc" providerId="AD" clId="Web-{94C4427F-0F88-2708-8A7D-EB55BE452693}" dt="2024-05-31T14:11:38.060" v="1772"/>
          <ac:picMkLst>
            <pc:docMk/>
            <pc:sldMk cId="1280508875" sldId="285"/>
            <ac:picMk id="7" creationId="{11583E21-94CE-358C-A771-7570D6F515F4}"/>
          </ac:picMkLst>
        </pc:picChg>
      </pc:sldChg>
    </pc:docChg>
  </pc:docChgLst>
  <pc:docChgLst>
    <pc:chgData name="Julian  Cantor" userId="S::julian.cantor@seforall.org::5c65ace8-b2e5-4ef9-a66d-79dd584b50bc" providerId="AD" clId="Web-{6A750E20-E49D-28B2-9312-BF9C8F3AEBE9}"/>
    <pc:docChg chg="modSld">
      <pc:chgData name="Julian  Cantor" userId="S::julian.cantor@seforall.org::5c65ace8-b2e5-4ef9-a66d-79dd584b50bc" providerId="AD" clId="Web-{6A750E20-E49D-28B2-9312-BF9C8F3AEBE9}" dt="2024-06-03T12:19:19.029" v="1"/>
      <pc:docMkLst>
        <pc:docMk/>
      </pc:docMkLst>
      <pc:sldChg chg="addSp delSp modSp">
        <pc:chgData name="Julian  Cantor" userId="S::julian.cantor@seforall.org::5c65ace8-b2e5-4ef9-a66d-79dd584b50bc" providerId="AD" clId="Web-{6A750E20-E49D-28B2-9312-BF9C8F3AEBE9}" dt="2024-06-03T12:19:19.029" v="1"/>
        <pc:sldMkLst>
          <pc:docMk/>
          <pc:sldMk cId="761399620" sldId="262"/>
        </pc:sldMkLst>
        <pc:spChg chg="add del mod">
          <ac:chgData name="Julian  Cantor" userId="S::julian.cantor@seforall.org::5c65ace8-b2e5-4ef9-a66d-79dd584b50bc" providerId="AD" clId="Web-{6A750E20-E49D-28B2-9312-BF9C8F3AEBE9}" dt="2024-06-03T12:19:19.029" v="1"/>
          <ac:spMkLst>
            <pc:docMk/>
            <pc:sldMk cId="761399620" sldId="262"/>
            <ac:spMk id="3" creationId="{48D8C156-8F3D-CE76-C8F7-83BC46F0CF80}"/>
          </ac:spMkLst>
        </pc:spChg>
        <pc:spChg chg="del">
          <ac:chgData name="Julian  Cantor" userId="S::julian.cantor@seforall.org::5c65ace8-b2e5-4ef9-a66d-79dd584b50bc" providerId="AD" clId="Web-{6A750E20-E49D-28B2-9312-BF9C8F3AEBE9}" dt="2024-06-03T12:19:12.779" v="0"/>
          <ac:spMkLst>
            <pc:docMk/>
            <pc:sldMk cId="761399620" sldId="262"/>
            <ac:spMk id="9" creationId="{54B60658-C577-AA43-B0D1-6FE2DDBB585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l\Dropbox\GitHub\MiniGridOpt\Input_data\sample_load_archetyp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l\Dropbox\GitHub\MiniGridOpt\Input_data\sample_load_archetyp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l\Dropbox\GitHub\MiniGridOpt\Input_data\sample_load_archetyp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l\Dropbox\GitHub\MiniGridOpt\Input_data\sample_load_archetyp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l\Dropbox\GitHub\MiniGridOpt\Input_data\sample_load_archetyp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l\Dropbox\GitHub\MiniGridOpt\Input_data\sample_load_archetyp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archetypes!$B$1</c:f>
              <c:strCache>
                <c:ptCount val="1"/>
                <c:pt idx="0">
                  <c:v>Res BundleA (Wh)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archetypes!$A$2:$A$25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archetypes!$B$2:$B$25</c:f>
              <c:numCache>
                <c:formatCode>General</c:formatCode>
                <c:ptCount val="24"/>
                <c:pt idx="0">
                  <c:v>0.98807434827512453</c:v>
                </c:pt>
                <c:pt idx="1">
                  <c:v>0.83234137011273124</c:v>
                </c:pt>
                <c:pt idx="2">
                  <c:v>0.78034844659889158</c:v>
                </c:pt>
                <c:pt idx="3">
                  <c:v>0.89507188575968821</c:v>
                </c:pt>
                <c:pt idx="4">
                  <c:v>1.2945289703900584</c:v>
                </c:pt>
                <c:pt idx="5">
                  <c:v>1.4273172853555744</c:v>
                </c:pt>
                <c:pt idx="6">
                  <c:v>1.427143895005538</c:v>
                </c:pt>
                <c:pt idx="7">
                  <c:v>2.0365338527314658</c:v>
                </c:pt>
                <c:pt idx="8">
                  <c:v>2.7880210733931925</c:v>
                </c:pt>
                <c:pt idx="9">
                  <c:v>3.1326216179311261</c:v>
                </c:pt>
                <c:pt idx="10">
                  <c:v>3.3980672967128811</c:v>
                </c:pt>
                <c:pt idx="11">
                  <c:v>3.5971466245666615</c:v>
                </c:pt>
                <c:pt idx="12">
                  <c:v>3.7490881765682538</c:v>
                </c:pt>
                <c:pt idx="13">
                  <c:v>3.6196221640001829</c:v>
                </c:pt>
                <c:pt idx="14">
                  <c:v>3.6453790081440607</c:v>
                </c:pt>
                <c:pt idx="15">
                  <c:v>3.7985646363209415</c:v>
                </c:pt>
                <c:pt idx="16">
                  <c:v>4.1409054876284035</c:v>
                </c:pt>
                <c:pt idx="17">
                  <c:v>6.2883173052335817</c:v>
                </c:pt>
                <c:pt idx="18">
                  <c:v>9.0126113426781576</c:v>
                </c:pt>
                <c:pt idx="19">
                  <c:v>8.3431003342847028</c:v>
                </c:pt>
                <c:pt idx="20">
                  <c:v>6.3003163239656672</c:v>
                </c:pt>
                <c:pt idx="21">
                  <c:v>3.9317314966843768</c:v>
                </c:pt>
                <c:pt idx="22">
                  <c:v>2.1935257209427452</c:v>
                </c:pt>
                <c:pt idx="23">
                  <c:v>1.3796203367159983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F-47E4-A092-E1306A7929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0028176"/>
        <c:axId val="440026512"/>
      </c:barChart>
      <c:catAx>
        <c:axId val="440028176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026512"/>
        <c:crosses val="autoZero"/>
        <c:auto val="1"/>
        <c:lblAlgn val="ctr"/>
        <c:lblOffset val="100"/>
        <c:noMultiLvlLbl val="0"/>
      </c:catAx>
      <c:valAx>
        <c:axId val="440026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028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archetypes!$C$1</c:f>
              <c:strCache>
                <c:ptCount val="1"/>
                <c:pt idx="0">
                  <c:v>Res BundleB (Wh)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archetypes!$A$2:$A$25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archetypes!$C$2:$C$25</c:f>
              <c:numCache>
                <c:formatCode>General</c:formatCode>
                <c:ptCount val="24"/>
                <c:pt idx="0">
                  <c:v>3.1844821548835824</c:v>
                </c:pt>
                <c:pt idx="1">
                  <c:v>2.8730161985587959</c:v>
                </c:pt>
                <c:pt idx="2">
                  <c:v>2.7690303515311165</c:v>
                </c:pt>
                <c:pt idx="3">
                  <c:v>2.99847722985271</c:v>
                </c:pt>
                <c:pt idx="4">
                  <c:v>3.79739139911345</c:v>
                </c:pt>
                <c:pt idx="5">
                  <c:v>4.0629680290444821</c:v>
                </c:pt>
                <c:pt idx="6">
                  <c:v>4.0626212483444091</c:v>
                </c:pt>
                <c:pt idx="7">
                  <c:v>5.2814011637962652</c:v>
                </c:pt>
                <c:pt idx="8">
                  <c:v>6.7843756051197186</c:v>
                </c:pt>
                <c:pt idx="9">
                  <c:v>7.4735766941955868</c:v>
                </c:pt>
                <c:pt idx="10">
                  <c:v>8.0044680517590958</c:v>
                </c:pt>
                <c:pt idx="11">
                  <c:v>8.4026267074666556</c:v>
                </c:pt>
                <c:pt idx="12">
                  <c:v>8.7065098114698412</c:v>
                </c:pt>
                <c:pt idx="13">
                  <c:v>8.4475777863336994</c:v>
                </c:pt>
                <c:pt idx="14">
                  <c:v>8.499091474621455</c:v>
                </c:pt>
                <c:pt idx="15">
                  <c:v>8.8054627309752167</c:v>
                </c:pt>
                <c:pt idx="16">
                  <c:v>9.4901444335901388</c:v>
                </c:pt>
                <c:pt idx="17">
                  <c:v>13.784968068800495</c:v>
                </c:pt>
                <c:pt idx="18">
                  <c:v>19.233556143689643</c:v>
                </c:pt>
                <c:pt idx="19">
                  <c:v>17.894534126902737</c:v>
                </c:pt>
                <c:pt idx="20">
                  <c:v>13.808966106264666</c:v>
                </c:pt>
                <c:pt idx="21">
                  <c:v>9.0717964517020864</c:v>
                </c:pt>
                <c:pt idx="22">
                  <c:v>5.5953849002188241</c:v>
                </c:pt>
                <c:pt idx="23">
                  <c:v>3.9675741317653297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A1-446F-9BF3-35F26E0CF3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606096"/>
        <c:axId val="369607344"/>
      </c:barChart>
      <c:catAx>
        <c:axId val="369606096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607344"/>
        <c:crosses val="autoZero"/>
        <c:auto val="1"/>
        <c:lblAlgn val="ctr"/>
        <c:lblOffset val="100"/>
        <c:noMultiLvlLbl val="0"/>
      </c:catAx>
      <c:valAx>
        <c:axId val="36960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606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archetypes!$D$1</c:f>
              <c:strCache>
                <c:ptCount val="1"/>
                <c:pt idx="0">
                  <c:v>Res BundleC (Wh)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archetypes!$A$2:$A$25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archetypes!$D$2:$D$25</c:f>
              <c:numCache>
                <c:formatCode>General</c:formatCode>
                <c:ptCount val="24"/>
                <c:pt idx="0">
                  <c:v>8.9238733539005448</c:v>
                </c:pt>
                <c:pt idx="1">
                  <c:v>8.0473966382371067</c:v>
                </c:pt>
                <c:pt idx="2">
                  <c:v>7.6143316381409276</c:v>
                </c:pt>
                <c:pt idx="3">
                  <c:v>7.7634381329131807</c:v>
                </c:pt>
                <c:pt idx="4">
                  <c:v>9.5078188007964464</c:v>
                </c:pt>
                <c:pt idx="5">
                  <c:v>12.432108901448597</c:v>
                </c:pt>
                <c:pt idx="6">
                  <c:v>13.483217739248222</c:v>
                </c:pt>
                <c:pt idx="7">
                  <c:v>14.414463245041532</c:v>
                </c:pt>
                <c:pt idx="8">
                  <c:v>15.875679063803268</c:v>
                </c:pt>
                <c:pt idx="9">
                  <c:v>16.284695453920136</c:v>
                </c:pt>
                <c:pt idx="10">
                  <c:v>17.165460166718599</c:v>
                </c:pt>
                <c:pt idx="11">
                  <c:v>17.76335640335714</c:v>
                </c:pt>
                <c:pt idx="12">
                  <c:v>18.492496205397856</c:v>
                </c:pt>
                <c:pt idx="13">
                  <c:v>19.223937456647587</c:v>
                </c:pt>
                <c:pt idx="14">
                  <c:v>19.147369896293938</c:v>
                </c:pt>
                <c:pt idx="15">
                  <c:v>18.379237540866562</c:v>
                </c:pt>
                <c:pt idx="16">
                  <c:v>17.414290941901928</c:v>
                </c:pt>
                <c:pt idx="17">
                  <c:v>23.696805795111729</c:v>
                </c:pt>
                <c:pt idx="18">
                  <c:v>40.549124769838521</c:v>
                </c:pt>
                <c:pt idx="19">
                  <c:v>48.551864386954627</c:v>
                </c:pt>
                <c:pt idx="20">
                  <c:v>44.097579395107232</c:v>
                </c:pt>
                <c:pt idx="21">
                  <c:v>32.059475737334409</c:v>
                </c:pt>
                <c:pt idx="22">
                  <c:v>19.323690791387687</c:v>
                </c:pt>
                <c:pt idx="23">
                  <c:v>11.788288545632138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B2-4D4C-A795-55BCB0F896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1604144"/>
        <c:axId val="551602896"/>
      </c:barChart>
      <c:catAx>
        <c:axId val="551604144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602896"/>
        <c:crosses val="autoZero"/>
        <c:auto val="1"/>
        <c:lblAlgn val="ctr"/>
        <c:lblOffset val="100"/>
        <c:noMultiLvlLbl val="0"/>
      </c:catAx>
      <c:valAx>
        <c:axId val="551602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604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archetypes!$E$1</c:f>
              <c:strCache>
                <c:ptCount val="1"/>
                <c:pt idx="0">
                  <c:v>SME (Wh)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archetypes!$A$2:$A$25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archetypes!$E$2:$E$25</c:f>
              <c:numCache>
                <c:formatCode>General</c:formatCode>
                <c:ptCount val="24"/>
                <c:pt idx="0">
                  <c:v>0.25082309819188608</c:v>
                </c:pt>
                <c:pt idx="1">
                  <c:v>0.25082309819188608</c:v>
                </c:pt>
                <c:pt idx="2">
                  <c:v>0.25082309819188608</c:v>
                </c:pt>
                <c:pt idx="3">
                  <c:v>0.25082309819188608</c:v>
                </c:pt>
                <c:pt idx="4">
                  <c:v>0.25082309819188608</c:v>
                </c:pt>
                <c:pt idx="5">
                  <c:v>0.25082309819188608</c:v>
                </c:pt>
                <c:pt idx="6">
                  <c:v>7.6458801329511905</c:v>
                </c:pt>
                <c:pt idx="7">
                  <c:v>18.300340878855856</c:v>
                </c:pt>
                <c:pt idx="8">
                  <c:v>30.36078871743922</c:v>
                </c:pt>
                <c:pt idx="9">
                  <c:v>42.833186420969305</c:v>
                </c:pt>
                <c:pt idx="10">
                  <c:v>49.940501702646806</c:v>
                </c:pt>
                <c:pt idx="11">
                  <c:v>52.938600822298518</c:v>
                </c:pt>
                <c:pt idx="12">
                  <c:v>49.934525549889763</c:v>
                </c:pt>
                <c:pt idx="13">
                  <c:v>44.3849166720059</c:v>
                </c:pt>
                <c:pt idx="14">
                  <c:v>35.858729848709153</c:v>
                </c:pt>
                <c:pt idx="15">
                  <c:v>27.406534844085726</c:v>
                </c:pt>
                <c:pt idx="16">
                  <c:v>20.769326512376175</c:v>
                </c:pt>
                <c:pt idx="17">
                  <c:v>32.561183261173717</c:v>
                </c:pt>
                <c:pt idx="18">
                  <c:v>62.287818594957635</c:v>
                </c:pt>
                <c:pt idx="19">
                  <c:v>74.500815519860566</c:v>
                </c:pt>
                <c:pt idx="20">
                  <c:v>62.835966300527026</c:v>
                </c:pt>
                <c:pt idx="21">
                  <c:v>36.32711163733714</c:v>
                </c:pt>
                <c:pt idx="22">
                  <c:v>17.17269706480154</c:v>
                </c:pt>
                <c:pt idx="23">
                  <c:v>4.690252420922941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61-4B41-AA55-1492F4A1EC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6316768"/>
        <c:axId val="436315520"/>
      </c:barChart>
      <c:catAx>
        <c:axId val="436316768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315520"/>
        <c:crosses val="autoZero"/>
        <c:auto val="1"/>
        <c:lblAlgn val="ctr"/>
        <c:lblOffset val="100"/>
        <c:noMultiLvlLbl val="0"/>
      </c:catAx>
      <c:valAx>
        <c:axId val="436315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316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archetypes!$F$1</c:f>
              <c:strCache>
                <c:ptCount val="1"/>
                <c:pt idx="0">
                  <c:v>PUE (Wh)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archetypes!$A$2:$A$25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archetypes!$F$2:$F$25</c:f>
              <c:numCache>
                <c:formatCode>General</c:formatCode>
                <c:ptCount val="24"/>
                <c:pt idx="0">
                  <c:v>12.513415566133387</c:v>
                </c:pt>
                <c:pt idx="1">
                  <c:v>12.490886018355081</c:v>
                </c:pt>
                <c:pt idx="2">
                  <c:v>12.476726474038115</c:v>
                </c:pt>
                <c:pt idx="3">
                  <c:v>16.652314463072514</c:v>
                </c:pt>
                <c:pt idx="4">
                  <c:v>21.628112735084798</c:v>
                </c:pt>
                <c:pt idx="5">
                  <c:v>73.122210428204653</c:v>
                </c:pt>
                <c:pt idx="6">
                  <c:v>307.34877420952165</c:v>
                </c:pt>
                <c:pt idx="7">
                  <c:v>619.3246363752113</c:v>
                </c:pt>
                <c:pt idx="8">
                  <c:v>907.59063639787723</c:v>
                </c:pt>
                <c:pt idx="9">
                  <c:v>919.57417618018928</c:v>
                </c:pt>
                <c:pt idx="10">
                  <c:v>1038.1776271046292</c:v>
                </c:pt>
                <c:pt idx="11">
                  <c:v>1124.6126543523601</c:v>
                </c:pt>
                <c:pt idx="12">
                  <c:v>1022.6089635942421</c:v>
                </c:pt>
                <c:pt idx="13">
                  <c:v>896.7845886462261</c:v>
                </c:pt>
                <c:pt idx="14">
                  <c:v>959.4059058046065</c:v>
                </c:pt>
                <c:pt idx="15">
                  <c:v>857.28203233331999</c:v>
                </c:pt>
                <c:pt idx="16">
                  <c:v>729.29175919531599</c:v>
                </c:pt>
                <c:pt idx="17">
                  <c:v>482.46350764606569</c:v>
                </c:pt>
                <c:pt idx="18">
                  <c:v>108.31518776811654</c:v>
                </c:pt>
                <c:pt idx="19">
                  <c:v>50.784510888305959</c:v>
                </c:pt>
                <c:pt idx="20">
                  <c:v>60.395464833691285</c:v>
                </c:pt>
                <c:pt idx="21">
                  <c:v>26.100590996094692</c:v>
                </c:pt>
                <c:pt idx="22">
                  <c:v>13.545897839072467</c:v>
                </c:pt>
                <c:pt idx="23">
                  <c:v>12.509420150265175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41-4872-B6C3-1670056A0E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7223136"/>
        <c:axId val="437218560"/>
      </c:barChart>
      <c:catAx>
        <c:axId val="437223136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218560"/>
        <c:crosses val="autoZero"/>
        <c:auto val="1"/>
        <c:lblAlgn val="ctr"/>
        <c:lblOffset val="100"/>
        <c:noMultiLvlLbl val="0"/>
      </c:catAx>
      <c:valAx>
        <c:axId val="437218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223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archetypes!$R$1</c:f>
              <c:strCache>
                <c:ptCount val="1"/>
                <c:pt idx="0">
                  <c:v>Mixed Bundle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archetypes!$A$2:$A$25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archetypes!$R$2:$R$25</c:f>
              <c:numCache>
                <c:formatCode>0.00</c:formatCode>
                <c:ptCount val="24"/>
                <c:pt idx="0">
                  <c:v>0.27238465844240956</c:v>
                </c:pt>
                <c:pt idx="1">
                  <c:v>0.2508523122861811</c:v>
                </c:pt>
                <c:pt idx="2">
                  <c:v>0.24264059351524975</c:v>
                </c:pt>
                <c:pt idx="3">
                  <c:v>0.27998076395062005</c:v>
                </c:pt>
                <c:pt idx="4">
                  <c:v>0.36119301255165281</c:v>
                </c:pt>
                <c:pt idx="5">
                  <c:v>0.70364088428155769</c:v>
                </c:pt>
                <c:pt idx="6">
                  <c:v>2.1681064358230682</c:v>
                </c:pt>
                <c:pt idx="7">
                  <c:v>4.1807817684362325</c:v>
                </c:pt>
                <c:pt idx="8">
                  <c:v>6.0786751617984933</c:v>
                </c:pt>
                <c:pt idx="9">
                  <c:v>6.2745171525126127</c:v>
                </c:pt>
                <c:pt idx="10">
                  <c:v>7.0680680945411947</c:v>
                </c:pt>
                <c:pt idx="11">
                  <c:v>7.6313599996512833</c:v>
                </c:pt>
                <c:pt idx="12">
                  <c:v>7.0183035789061554</c:v>
                </c:pt>
                <c:pt idx="13">
                  <c:v>6.2169424865999492</c:v>
                </c:pt>
                <c:pt idx="14">
                  <c:v>6.5349752795907792</c:v>
                </c:pt>
                <c:pt idx="15">
                  <c:v>5.8727019388040391</c:v>
                </c:pt>
                <c:pt idx="16">
                  <c:v>5.0850946188894257</c:v>
                </c:pt>
                <c:pt idx="17">
                  <c:v>3.9410920689332833</c:v>
                </c:pt>
                <c:pt idx="18">
                  <c:v>2.2892356454947316</c:v>
                </c:pt>
                <c:pt idx="19">
                  <c:v>2.019949661187443</c:v>
                </c:pt>
                <c:pt idx="20">
                  <c:v>1.764588612370223</c:v>
                </c:pt>
                <c:pt idx="21">
                  <c:v>1.0568693480243379</c:v>
                </c:pt>
                <c:pt idx="22">
                  <c:v>0.58796562643014838</c:v>
                </c:pt>
                <c:pt idx="23">
                  <c:v>0.36185910441564445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80-4ADE-92DF-F295081B98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9526303"/>
        <c:axId val="1129529631"/>
      </c:barChart>
      <c:catAx>
        <c:axId val="1129526303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9529631"/>
        <c:crosses val="autoZero"/>
        <c:auto val="1"/>
        <c:lblAlgn val="ctr"/>
        <c:lblOffset val="100"/>
        <c:noMultiLvlLbl val="0"/>
      </c:catAx>
      <c:valAx>
        <c:axId val="1129529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9526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F693-5E25-4F81-9CF9-8FB07EFBABD2}" type="datetimeFigureOut">
              <a:t>6/8/2024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FCD69-FD1A-49E1-A6DC-80ACEA9CD8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4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C786-83CD-5347-B49F-B6BBFE8AE5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2025" y="2130986"/>
            <a:ext cx="4096871" cy="12980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724D1-D6DA-5744-87C6-DBD049F8C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023" y="3904224"/>
            <a:ext cx="4572000" cy="365125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AC139-1776-DC49-B765-429D750BB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B9735-DA61-7944-B9BD-0E8DCFDFC27D}" type="datetime1">
              <a:rPr lang="de-DE" smtClean="0"/>
              <a:t>08.06.2024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5484F-EC40-3E4B-BE82-DA8146DDF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C037D-16FD-4243-8BF3-64A8B5C8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460A-6588-1346-929B-B2F0CA7337D2}" type="slidenum">
              <a:rPr lang="en-DE" smtClean="0"/>
              <a:t>‹#›</a:t>
            </a:fld>
            <a:endParaRPr lang="en-D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4193D3-EAC7-EA4A-8932-EEB2ACF381E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02024" y="4788975"/>
            <a:ext cx="1528763" cy="203940"/>
          </a:xfrm>
        </p:spPr>
        <p:txBody>
          <a:bodyPr>
            <a:no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Author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16D4E4CE-C90B-C348-80AC-B0BD811CF6E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2024" y="5094275"/>
            <a:ext cx="2052491" cy="203940"/>
          </a:xfrm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Version and Date</a:t>
            </a:r>
          </a:p>
        </p:txBody>
      </p:sp>
    </p:spTree>
    <p:extLst>
      <p:ext uri="{BB962C8B-B14F-4D97-AF65-F5344CB8AC3E}">
        <p14:creationId xmlns:p14="http://schemas.microsoft.com/office/powerpoint/2010/main" val="626391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8EEA1-ABFE-E746-94DA-60BD23AD5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493" y="1308325"/>
            <a:ext cx="5157787" cy="823912"/>
          </a:xfrm>
        </p:spPr>
        <p:txBody>
          <a:bodyPr anchor="b">
            <a:noAutofit/>
          </a:bodyPr>
          <a:lstStyle>
            <a:lvl1pPr marL="0" indent="0">
              <a:lnSpc>
                <a:spcPct val="150000"/>
              </a:lnSpc>
              <a:buNone/>
              <a:defRPr sz="2400" b="1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6BFBC-F68A-9F49-9F01-8273F5268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493" y="2406938"/>
            <a:ext cx="5157787" cy="34098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400"/>
            </a:lvl4pPr>
            <a:lvl5pPr>
              <a:lnSpc>
                <a:spcPct val="150000"/>
              </a:lnSpc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F6950D-3C11-3940-954E-9210F82011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3905" y="1308325"/>
            <a:ext cx="5183188" cy="823912"/>
          </a:xfrm>
        </p:spPr>
        <p:txBody>
          <a:bodyPr anchor="b">
            <a:noAutofit/>
          </a:bodyPr>
          <a:lstStyle>
            <a:lvl1pPr marL="0" indent="0">
              <a:lnSpc>
                <a:spcPct val="150000"/>
              </a:lnSpc>
              <a:buNone/>
              <a:defRPr sz="2400" b="1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737737-E77F-C444-94FC-9648E0B0C8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93905" y="2406938"/>
            <a:ext cx="5183188" cy="34098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400"/>
            </a:lvl4pPr>
            <a:lvl5pPr>
              <a:lnSpc>
                <a:spcPct val="150000"/>
              </a:lnSpc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96DA25-FAA3-FB43-AF50-F9766906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D6571-C796-FA42-83F0-6BC5CBA5513E}" type="datetime1">
              <a:rPr lang="de-DE" smtClean="0"/>
              <a:t>08.06.2024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4FFE98-10BD-F541-BCAE-954510D4A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78F51-4C3D-364B-9950-182D2D36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460A-6588-1346-929B-B2F0CA7337D2}" type="slidenum">
              <a:rPr lang="en-DE" smtClean="0"/>
              <a:t>‹#›</a:t>
            </a:fld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01E4A2-225F-9C41-8BCB-8A00B5E88430}"/>
              </a:ext>
            </a:extLst>
          </p:cNvPr>
          <p:cNvSpPr/>
          <p:nvPr userDrawn="1"/>
        </p:nvSpPr>
        <p:spPr>
          <a:xfrm>
            <a:off x="-6327" y="0"/>
            <a:ext cx="12204035" cy="76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5B1D0423-C3B9-7048-A643-305DC16099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1492" y="64169"/>
            <a:ext cx="5936819" cy="266939"/>
          </a:xfrm>
          <a:ln w="12700">
            <a:miter lim="400000"/>
          </a:ln>
        </p:spPr>
        <p:txBody>
          <a:bodyPr lIns="50800" tIns="50800" rIns="50800" bIns="50800" anchor="ctr"/>
          <a:lstStyle>
            <a:lvl1pPr marL="0" indent="0">
              <a:buNone/>
              <a:defRPr lang="en-GB" sz="1200" b="1" dirty="0" smtClean="0">
                <a:solidFill>
                  <a:schemeClr val="accen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228594" indent="0">
              <a:buNone/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 marL="1543012" indent="0">
              <a:buFont typeface="Arial" panose="020B0604020202020204" pitchFamily="34" charset="0"/>
              <a:buNone/>
              <a:defRPr lang="en-DE" dirty="0"/>
            </a:lvl5pPr>
          </a:lstStyle>
          <a:p>
            <a:pPr marL="0" lvl="0" defTabSz="825479">
              <a:lnSpc>
                <a:spcPct val="100000"/>
              </a:lnSpc>
              <a:spcBef>
                <a:spcPts val="0"/>
              </a:spcBef>
            </a:pPr>
            <a:r>
              <a:rPr lang="en-GB"/>
              <a:t>1.1 Click to edit Section text styles</a:t>
            </a:r>
            <a:endParaRPr lang="en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C5C945-FDEF-FC47-93B5-B7DE8043BC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24199" y="155801"/>
            <a:ext cx="498892" cy="501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DAC37A-B2B1-CE46-A592-57A95CC3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31" y="266939"/>
            <a:ext cx="9977775" cy="475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DE" sz="20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GB"/>
              <a:t>Click to edit Master title style</a:t>
            </a:r>
            <a:endParaRPr lang="en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284C88-D4BB-404C-90D0-71D665819E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1876" y="332090"/>
            <a:ext cx="782248" cy="911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110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6E97B-D44C-0B47-93C1-F8937DA02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68737"/>
            <a:ext cx="5181600" cy="52651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6C093-3822-884B-97DF-9FC092344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68737"/>
            <a:ext cx="5181600" cy="52651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062CE-2E83-9042-BE3A-218C3A425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D44B2-EAFE-B54D-8627-EF849A381C81}" type="datetime1">
              <a:rPr lang="de-DE" smtClean="0"/>
              <a:t>08.06.2024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DBA66-DA52-164C-BDE7-3167B1418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C3EA6-CDC6-3644-AF2D-EF45D1C4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460A-6588-1346-929B-B2F0CA7337D2}" type="slidenum">
              <a:rPr lang="en-DE" smtClean="0"/>
              <a:t>‹#›</a:t>
            </a:fld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DA4936-E742-5B41-A064-3EC8E8C80FEE}"/>
              </a:ext>
            </a:extLst>
          </p:cNvPr>
          <p:cNvSpPr/>
          <p:nvPr userDrawn="1"/>
        </p:nvSpPr>
        <p:spPr>
          <a:xfrm>
            <a:off x="-18439" y="0"/>
            <a:ext cx="12204035" cy="76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/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1A08CBD6-2639-174A-A729-0A8498C6C00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1492" y="64169"/>
            <a:ext cx="5936819" cy="266939"/>
          </a:xfrm>
          <a:ln w="12700">
            <a:miter lim="400000"/>
          </a:ln>
        </p:spPr>
        <p:txBody>
          <a:bodyPr lIns="50800" tIns="50800" rIns="50800" bIns="50800" anchor="ctr"/>
          <a:lstStyle>
            <a:lvl1pPr marL="0" indent="0">
              <a:buNone/>
              <a:defRPr lang="en-GB" sz="1200" b="1" dirty="0" smtClean="0">
                <a:solidFill>
                  <a:schemeClr val="accen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228594" indent="0">
              <a:buNone/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 marL="1543012" indent="0">
              <a:buFont typeface="Arial" panose="020B0604020202020204" pitchFamily="34" charset="0"/>
              <a:buNone/>
              <a:defRPr lang="en-DE" dirty="0"/>
            </a:lvl5pPr>
          </a:lstStyle>
          <a:p>
            <a:pPr marL="0" lvl="0" defTabSz="825479">
              <a:lnSpc>
                <a:spcPct val="100000"/>
              </a:lnSpc>
              <a:spcBef>
                <a:spcPts val="0"/>
              </a:spcBef>
            </a:pPr>
            <a:r>
              <a:rPr lang="en-GB"/>
              <a:t>1.1 Click to edit Section text styles</a:t>
            </a:r>
            <a:endParaRPr lang="en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1EB54B-6DE5-FC47-82D2-B44CC47ACF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24199" y="155801"/>
            <a:ext cx="498892" cy="501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85E9C8-7414-494C-8220-B67CDD37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841" y="266939"/>
            <a:ext cx="10493243" cy="475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DE" sz="20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GB"/>
              <a:t>Click to edit Master title style</a:t>
            </a:r>
            <a:endParaRPr lang="en-D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9590F9-A00D-DF4B-80A6-49CCDC6F8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1876" y="332090"/>
            <a:ext cx="782248" cy="911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0614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08.06.2024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package" Target="../embeddings/Microsoft_Excel_Worksheet.xlsx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9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ersoal.citius.usc.es/eva.cernadas/informaticaparacientificos/material/libros/Python%20para%20todos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hyperlink" Target="https://medium.com/@the_lord_of_the_R/the-popularity-of-data-science-languages-python-and-r-june-2023-update-68108f2ac2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zi0GbBa6EeJDt8Y3N3TAGKojg6JFqkFW?usp=drive_link" TargetMode="External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reativecommons.org/licenses/by-nc-nd/2.0/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9B015E0A-4AAB-EB4A-8ED0-1E8FF03EA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344" y="5453743"/>
            <a:ext cx="1010893" cy="1010893"/>
          </a:xfrm>
          <a:prstGeom prst="rect">
            <a:avLst/>
          </a:prstGeom>
        </p:spPr>
      </p:pic>
      <p:pic>
        <p:nvPicPr>
          <p:cNvPr id="34" name="Picture 33" descr="A picture containing outdoor, object, cell, sitting&#10;&#10;Description automatically generated">
            <a:extLst>
              <a:ext uri="{FF2B5EF4-FFF2-40B4-BE49-F238E27FC236}">
                <a16:creationId xmlns:a16="http://schemas.microsoft.com/office/drawing/2014/main" id="{8879EA11-DBA0-9A40-B0CD-FC5953517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7" y="0"/>
            <a:ext cx="9975273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0286DBF-3EA0-6B42-8B5E-228CA616A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36401">
            <a:off x="-1095043" y="-2598102"/>
            <a:ext cx="6730529" cy="97802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A8748B-A41D-794C-ACE8-7DBACAB8DE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20154484">
            <a:off x="2520733" y="-3721110"/>
            <a:ext cx="4049305" cy="588409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A400015-B023-114D-B0E2-FEE1A5524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393" y="3207699"/>
            <a:ext cx="5107773" cy="1638240"/>
          </a:xfrm>
        </p:spPr>
        <p:txBody>
          <a:bodyPr>
            <a:normAutofit fontScale="90000"/>
          </a:bodyPr>
          <a:lstStyle/>
          <a:p>
            <a:r>
              <a:rPr lang="es-ES" b="0" dirty="0" err="1"/>
              <a:t>OnSSET</a:t>
            </a:r>
            <a:r>
              <a:rPr lang="es-ES" b="0" dirty="0"/>
              <a:t>-MG: una herramienta SIG de acceso abierto para dimensionamiento de minirredes</a:t>
            </a:r>
            <a:endParaRPr lang="en-US" b="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08F8AD2-DF58-2244-8897-D1F052E27C2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71010" y="5132613"/>
            <a:ext cx="2052491" cy="20394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DE" dirty="0"/>
              <a:t>Ju</a:t>
            </a:r>
            <a:r>
              <a:rPr lang="en-GB" dirty="0" err="1"/>
              <a:t>ni</a:t>
            </a:r>
            <a:r>
              <a:rPr lang="en-DE" dirty="0"/>
              <a:t>o</a:t>
            </a:r>
            <a:r>
              <a:rPr lang="en-GB" dirty="0"/>
              <a:t> </a:t>
            </a:r>
            <a:r>
              <a:rPr lang="en-DE" dirty="0"/>
              <a:t>2024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FFC1DE2-304E-9E40-81A1-1D0BD3160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54484">
            <a:off x="716365" y="-5249452"/>
            <a:ext cx="4049305" cy="5884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E6491FA-1B80-7C46-B778-D6B18A818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86" y="653973"/>
            <a:ext cx="772534" cy="77253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ED8473F-87F8-49D3-9838-B6765112E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86" y="1718282"/>
            <a:ext cx="2935192" cy="94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07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B60658-C577-AA43-B0D1-6FE2DDB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5" y="266939"/>
            <a:ext cx="9363075" cy="47520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2400" dirty="0">
                <a:latin typeface="Arial"/>
                <a:cs typeface="Arial"/>
              </a:rPr>
              <a:t>Resultados finales para la comunidad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E505A-9B69-422C-8315-AD8DEE4F4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65" y="57150"/>
            <a:ext cx="773486" cy="644571"/>
          </a:xfrm>
          <a:prstGeom prst="rect">
            <a:avLst/>
          </a:prstGeom>
        </p:spPr>
      </p:pic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8473C71D-21E4-496F-BF8F-5D7292BA8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44896"/>
              </p:ext>
            </p:extLst>
          </p:nvPr>
        </p:nvGraphicFramePr>
        <p:xfrm>
          <a:off x="8269596" y="943439"/>
          <a:ext cx="2752366" cy="5658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Worksheet" r:id="rId4" imgW="2377440" imgH="5874996" progId="Excel.Sheet.12">
                  <p:embed/>
                </p:oleObj>
              </mc:Choice>
              <mc:Fallback>
                <p:oleObj name="Worksheet" r:id="rId4" imgW="2377440" imgH="587499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69596" y="943439"/>
                        <a:ext cx="2752366" cy="5658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9DFD1172-6DF0-40B3-8E0F-07947CD4C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57" y="1183870"/>
            <a:ext cx="6132277" cy="5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61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B60658-C577-AA43-B0D1-6FE2DDB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845" y="266939"/>
            <a:ext cx="9379974" cy="47520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GT" sz="2400" dirty="0" err="1">
                <a:latin typeface="Arial"/>
                <a:cs typeface="Arial"/>
              </a:rPr>
              <a:t>Ejercisio</a:t>
            </a:r>
            <a:r>
              <a:rPr lang="es-GT" sz="2400" dirty="0">
                <a:latin typeface="Arial"/>
                <a:cs typeface="Arial"/>
              </a:rPr>
              <a:t> practico</a:t>
            </a:r>
            <a:endParaRPr lang="en-US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ABFA170D-E287-46F4-C3B4-CAB7754D81E7}"/>
              </a:ext>
            </a:extLst>
          </p:cNvPr>
          <p:cNvSpPr txBox="1"/>
          <p:nvPr/>
        </p:nvSpPr>
        <p:spPr>
          <a:xfrm>
            <a:off x="382147" y="1124839"/>
            <a:ext cx="10940997" cy="49844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s-ES" sz="2000" b="1" u="sng" dirty="0"/>
              <a:t>Parte A</a:t>
            </a:r>
          </a:p>
          <a:p>
            <a:pPr marL="457200" indent="-457200">
              <a:lnSpc>
                <a:spcPct val="114000"/>
              </a:lnSpc>
              <a:buFont typeface="+mj-lt"/>
              <a:buAutoNum type="alphaUcPeriod"/>
            </a:pPr>
            <a:r>
              <a:rPr lang="es-ES" sz="2000" dirty="0"/>
              <a:t>Descargue el código de Google Drive y ejecute el mismo ejemplo para la comunidad "Aldea </a:t>
            </a:r>
            <a:r>
              <a:rPr lang="es-ES" sz="2000" dirty="0" err="1"/>
              <a:t>Manaja</a:t>
            </a:r>
            <a:r>
              <a:rPr lang="es-ES" sz="2000" dirty="0"/>
              <a:t>"</a:t>
            </a:r>
          </a:p>
          <a:p>
            <a:pPr marL="457200" indent="-457200">
              <a:lnSpc>
                <a:spcPct val="114000"/>
              </a:lnSpc>
              <a:buFont typeface="+mj-lt"/>
              <a:buAutoNum type="alphaUcPeriod"/>
            </a:pPr>
            <a:r>
              <a:rPr lang="es-ES" sz="2000" dirty="0"/>
              <a:t>Una vez que ejecute el código y tenga los resultados, importe los archivos de entrada/salida espacial a </a:t>
            </a:r>
            <a:r>
              <a:rPr lang="es-ES" sz="2000" dirty="0" err="1"/>
              <a:t>Qgis</a:t>
            </a:r>
            <a:r>
              <a:rPr lang="es-ES" sz="2000" dirty="0"/>
              <a:t> para replicar el mapa como se indica en la diapositiva 11</a:t>
            </a:r>
          </a:p>
          <a:p>
            <a:pPr>
              <a:lnSpc>
                <a:spcPct val="114000"/>
              </a:lnSpc>
            </a:pPr>
            <a:endParaRPr lang="es-ES" sz="2000" b="1" dirty="0"/>
          </a:p>
          <a:p>
            <a:pPr>
              <a:lnSpc>
                <a:spcPct val="114000"/>
              </a:lnSpc>
            </a:pPr>
            <a:r>
              <a:rPr lang="es-ES" sz="2000" b="1" dirty="0"/>
              <a:t>¡Nota! Que necesitarás completar la instalación del software y del entorno Python para poder ejecutarlo.</a:t>
            </a:r>
          </a:p>
          <a:p>
            <a:pPr>
              <a:lnSpc>
                <a:spcPct val="114000"/>
              </a:lnSpc>
            </a:pPr>
            <a:endParaRPr lang="es-ES" sz="2000" b="1" dirty="0"/>
          </a:p>
          <a:p>
            <a:pPr>
              <a:lnSpc>
                <a:spcPct val="114000"/>
              </a:lnSpc>
            </a:pPr>
            <a:r>
              <a:rPr lang="es-ES" sz="2000" b="1" u="sng" dirty="0"/>
              <a:t>Parte B</a:t>
            </a:r>
          </a:p>
          <a:p>
            <a:pPr marL="457200" indent="-457200">
              <a:lnSpc>
                <a:spcPct val="114000"/>
              </a:lnSpc>
              <a:buFont typeface="+mj-lt"/>
              <a:buAutoNum type="alphaUcPeriod"/>
            </a:pPr>
            <a:r>
              <a:rPr lang="es-ES" sz="2000" dirty="0"/>
              <a:t>Prepare los archivos de entrada que necesita para otra comunidad (forma alfa, edificios, curva de carga)</a:t>
            </a:r>
          </a:p>
          <a:p>
            <a:pPr marL="457200" indent="-457200">
              <a:lnSpc>
                <a:spcPct val="114000"/>
              </a:lnSpc>
              <a:buFont typeface="+mj-lt"/>
              <a:buAutoNum type="alphaUcPeriod"/>
            </a:pPr>
            <a:r>
              <a:rPr lang="es-ES" sz="2000" dirty="0"/>
              <a:t>Ejecutar el análisis para la nueva comunidad</a:t>
            </a:r>
          </a:p>
          <a:p>
            <a:pPr marL="457200" indent="-457200">
              <a:lnSpc>
                <a:spcPct val="114000"/>
              </a:lnSpc>
              <a:buFont typeface="+mj-lt"/>
              <a:buAutoNum type="alphaUcPeriod"/>
            </a:pPr>
            <a:r>
              <a:rPr lang="es-ES" sz="2000" dirty="0"/>
              <a:t>Visualizar los resultados en </a:t>
            </a:r>
            <a:r>
              <a:rPr lang="es-ES" sz="2000" dirty="0" err="1"/>
              <a:t>Qgis</a:t>
            </a:r>
            <a:r>
              <a:rPr lang="es-ES" sz="2000" dirty="0"/>
              <a:t> | Discutir los hallazgos</a:t>
            </a:r>
            <a:endParaRPr lang="es-GT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4B4BA9-F112-4C38-BCA1-00C68B24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65" y="57150"/>
            <a:ext cx="773486" cy="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55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F0E572-2268-6330-0926-5150AB10AD6E}"/>
              </a:ext>
            </a:extLst>
          </p:cNvPr>
          <p:cNvSpPr/>
          <p:nvPr/>
        </p:nvSpPr>
        <p:spPr>
          <a:xfrm>
            <a:off x="1205458" y="940006"/>
            <a:ext cx="9056557" cy="413478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B60658-C577-AA43-B0D1-6FE2DDB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275" y="266939"/>
            <a:ext cx="9344025" cy="475200"/>
          </a:xfrm>
        </p:spPr>
        <p:txBody>
          <a:bodyPr anchor="ctr"/>
          <a:lstStyle/>
          <a:p>
            <a:pPr algn="ctr"/>
            <a:r>
              <a:rPr lang="es-GT" sz="2400" dirty="0"/>
              <a:t>Siguientes pasos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17C449-6EBD-6DF0-4212-56353CCC966B}"/>
              </a:ext>
            </a:extLst>
          </p:cNvPr>
          <p:cNvSpPr txBox="1"/>
          <p:nvPr/>
        </p:nvSpPr>
        <p:spPr>
          <a:xfrm>
            <a:off x="8448674" y="5371851"/>
            <a:ext cx="32480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solidFill>
                  <a:srgbClr val="000000"/>
                </a:solidFill>
                <a:latin typeface="Arial"/>
                <a:ea typeface="+mn-lt"/>
                <a:cs typeface="Arial"/>
              </a:rPr>
              <a:t>No dude en hacer cualquier pregunta</a:t>
            </a:r>
            <a:endParaRPr lang="en-US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42486-7F67-4440-8466-FFDC9ECB6E1E}"/>
              </a:ext>
            </a:extLst>
          </p:cNvPr>
          <p:cNvSpPr txBox="1"/>
          <p:nvPr/>
        </p:nvSpPr>
        <p:spPr>
          <a:xfrm>
            <a:off x="2573919" y="3962681"/>
            <a:ext cx="81080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solidFill>
                  <a:srgbClr val="FFFFFF"/>
                </a:solidFill>
                <a:latin typeface="Arial"/>
                <a:ea typeface="+mn-lt"/>
                <a:cs typeface="+mn-lt"/>
              </a:rPr>
              <a:t>Discuta cómo estos resultados pueden ayudarle a planificar el logro del acceso universal en Guatemala!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FAB45-C40B-6837-D425-01656BFCAC3B}"/>
              </a:ext>
            </a:extLst>
          </p:cNvPr>
          <p:cNvSpPr txBox="1"/>
          <p:nvPr/>
        </p:nvSpPr>
        <p:spPr>
          <a:xfrm>
            <a:off x="2573919" y="2774906"/>
            <a:ext cx="79423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solidFill>
                  <a:srgbClr val="FFFFFF"/>
                </a:solidFill>
                <a:latin typeface="Arial"/>
                <a:cs typeface="Segoe UI"/>
              </a:rPr>
              <a:t>Ejecute el modelo para varias comunidades y discuta los resultados con colegas y tutores</a:t>
            </a:r>
            <a:endParaRPr lang="en-US" dirty="0">
              <a:solidFill>
                <a:srgbClr val="FFFFFF"/>
              </a:solidFill>
              <a:latin typeface="Arial"/>
              <a:cs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9673F-0139-1D45-B137-68958FF79CAA}"/>
              </a:ext>
            </a:extLst>
          </p:cNvPr>
          <p:cNvSpPr txBox="1"/>
          <p:nvPr/>
        </p:nvSpPr>
        <p:spPr>
          <a:xfrm>
            <a:off x="2573919" y="1560231"/>
            <a:ext cx="84126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/>
                <a:cs typeface="Segoe UI"/>
              </a:rPr>
              <a:t>​</a:t>
            </a:r>
            <a:r>
              <a:rPr lang="en-US" dirty="0" err="1">
                <a:solidFill>
                  <a:srgbClr val="FFFFFF"/>
                </a:solidFill>
                <a:latin typeface="Arial"/>
                <a:cs typeface="Segoe UI"/>
              </a:rPr>
              <a:t>Practica</a:t>
            </a:r>
            <a:r>
              <a:rPr lang="en-US" dirty="0">
                <a:solidFill>
                  <a:srgbClr val="FFFFFF"/>
                </a:solidFill>
                <a:latin typeface="Arial"/>
                <a:cs typeface="Segoe U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cs typeface="Segoe UI"/>
              </a:rPr>
              <a:t>ejecutar</a:t>
            </a:r>
            <a:r>
              <a:rPr lang="en-US" dirty="0">
                <a:solidFill>
                  <a:srgbClr val="FFFFFF"/>
                </a:solidFill>
                <a:latin typeface="Arial"/>
                <a:cs typeface="Segoe U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cs typeface="Segoe UI"/>
              </a:rPr>
              <a:t>el</a:t>
            </a:r>
            <a:r>
              <a:rPr lang="en-US" dirty="0">
                <a:solidFill>
                  <a:srgbClr val="FFFFFF"/>
                </a:solidFill>
                <a:latin typeface="Arial"/>
                <a:cs typeface="Segoe U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cs typeface="Segoe UI"/>
              </a:rPr>
              <a:t>código</a:t>
            </a:r>
            <a:r>
              <a:rPr lang="en-US" dirty="0">
                <a:solidFill>
                  <a:srgbClr val="FFFFFF"/>
                </a:solidFill>
                <a:latin typeface="Arial"/>
                <a:cs typeface="Segoe U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/>
                <a:cs typeface="Segoe UI"/>
              </a:rPr>
              <a:t>OnSSET</a:t>
            </a:r>
            <a:r>
              <a:rPr lang="en-US" dirty="0">
                <a:solidFill>
                  <a:srgbClr val="FFFFFF"/>
                </a:solidFill>
                <a:latin typeface="Arial"/>
                <a:cs typeface="Segoe UI"/>
              </a:rPr>
              <a:t>-MG</a:t>
            </a:r>
          </a:p>
        </p:txBody>
      </p:sp>
      <p:pic>
        <p:nvPicPr>
          <p:cNvPr id="11" name="Graphic 10" descr="Fragen mit einfarbiger Füllung">
            <a:extLst>
              <a:ext uri="{FF2B5EF4-FFF2-40B4-BE49-F238E27FC236}">
                <a16:creationId xmlns:a16="http://schemas.microsoft.com/office/drawing/2014/main" id="{4F1F5E22-0698-42CE-C5DC-C27255E61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0111" y="5282784"/>
            <a:ext cx="914400" cy="914400"/>
          </a:xfrm>
          <a:prstGeom prst="rect">
            <a:avLst/>
          </a:prstGeom>
        </p:spPr>
      </p:pic>
      <p:pic>
        <p:nvPicPr>
          <p:cNvPr id="12" name="Graphic 11" descr="Programmierer mit einfarbiger Füllung">
            <a:extLst>
              <a:ext uri="{FF2B5EF4-FFF2-40B4-BE49-F238E27FC236}">
                <a16:creationId xmlns:a16="http://schemas.microsoft.com/office/drawing/2014/main" id="{D0C5364A-71E9-FB15-840F-796FE9297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8275" y="1166153"/>
            <a:ext cx="914400" cy="914400"/>
          </a:xfrm>
          <a:prstGeom prst="rect">
            <a:avLst/>
          </a:prstGeom>
        </p:spPr>
      </p:pic>
      <p:pic>
        <p:nvPicPr>
          <p:cNvPr id="13" name="Graphic 12" descr="Gruppe von Personen mit einfarbiger Füllung">
            <a:extLst>
              <a:ext uri="{FF2B5EF4-FFF2-40B4-BE49-F238E27FC236}">
                <a16:creationId xmlns:a16="http://schemas.microsoft.com/office/drawing/2014/main" id="{1B6B7643-E51D-6799-670B-75C55DCC2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2785" y="2550199"/>
            <a:ext cx="914400" cy="914400"/>
          </a:xfrm>
          <a:prstGeom prst="rect">
            <a:avLst/>
          </a:prstGeom>
        </p:spPr>
      </p:pic>
      <p:pic>
        <p:nvPicPr>
          <p:cNvPr id="14" name="Graphic 13" descr="Bank mit einfarbiger Füllung">
            <a:extLst>
              <a:ext uri="{FF2B5EF4-FFF2-40B4-BE49-F238E27FC236}">
                <a16:creationId xmlns:a16="http://schemas.microsoft.com/office/drawing/2014/main" id="{954272CB-39E3-E99C-6C9A-7A7AFE0AEF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97703" y="3874954"/>
            <a:ext cx="789482" cy="789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D42A4F-7A11-4ABC-AF00-B81B581142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365" y="57150"/>
            <a:ext cx="773486" cy="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47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C28BA5-1CE9-434B-A330-D76D347B1DDD}"/>
              </a:ext>
            </a:extLst>
          </p:cNvPr>
          <p:cNvSpPr/>
          <p:nvPr/>
        </p:nvSpPr>
        <p:spPr>
          <a:xfrm>
            <a:off x="612638" y="1714605"/>
            <a:ext cx="7376452" cy="30469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DE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GT" sz="24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s-GT" sz="2400" dirty="0">
                <a:ea typeface="+mn-lt"/>
                <a:cs typeface="+mn-lt"/>
              </a:rPr>
              <a:t>¿Por qué Python? </a:t>
            </a:r>
          </a:p>
          <a:p>
            <a:pPr marL="342900" indent="-342900">
              <a:buAutoNum type="arabicPeriod"/>
            </a:pPr>
            <a:r>
              <a:rPr lang="es-GT" sz="2400" dirty="0">
                <a:ea typeface="+mn-lt"/>
                <a:cs typeface="+mn-lt"/>
              </a:rPr>
              <a:t>Instalación y configuración del entorno  Python</a:t>
            </a:r>
          </a:p>
          <a:p>
            <a:pPr marL="342900" indent="-342900">
              <a:buAutoNum type="arabicPeriod"/>
            </a:pPr>
            <a:r>
              <a:rPr lang="es-GT" sz="2400" dirty="0">
                <a:ea typeface="+mn-lt"/>
                <a:cs typeface="+mn-lt"/>
              </a:rPr>
              <a:t>Introducción a </a:t>
            </a:r>
            <a:r>
              <a:rPr lang="es-GT" sz="2400" dirty="0" err="1">
                <a:ea typeface="+mn-lt"/>
                <a:cs typeface="+mn-lt"/>
              </a:rPr>
              <a:t>OnSSET</a:t>
            </a:r>
            <a:r>
              <a:rPr lang="es-GT" sz="2400" dirty="0">
                <a:ea typeface="+mn-lt"/>
                <a:cs typeface="+mn-lt"/>
              </a:rPr>
              <a:t>-MG</a:t>
            </a:r>
          </a:p>
          <a:p>
            <a:pPr marL="342900" indent="-342900">
              <a:buAutoNum type="arabicPeriod"/>
            </a:pPr>
            <a:r>
              <a:rPr lang="es-GT" sz="2400" dirty="0">
                <a:ea typeface="+mn-lt"/>
                <a:cs typeface="+mn-lt"/>
              </a:rPr>
              <a:t>Ejercicio practico</a:t>
            </a:r>
          </a:p>
          <a:p>
            <a:pPr marL="342900" indent="-342900">
              <a:buAutoNum type="arabicPeriod"/>
            </a:pPr>
            <a:r>
              <a:rPr lang="es-GT" sz="2400" dirty="0"/>
              <a:t>Siguientes pasos</a:t>
            </a:r>
          </a:p>
          <a:p>
            <a:pPr marL="342900" indent="-342900">
              <a:buFontTx/>
              <a:buAutoNum type="arabicPeriod"/>
            </a:pPr>
            <a:endParaRPr lang="es-GT" sz="2400" dirty="0">
              <a:latin typeface="Arial"/>
              <a:cs typeface="Arial"/>
            </a:endParaRPr>
          </a:p>
          <a:p>
            <a:pPr marL="342900" indent="-342900">
              <a:buFontTx/>
              <a:buAutoNum type="arabicPeriod"/>
            </a:pPr>
            <a:endParaRPr lang="es-GT" sz="24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54E7A-8BEC-423D-9E02-4BDDCAB78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65" y="57150"/>
            <a:ext cx="773486" cy="64457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69460E9-29CC-4180-A6BD-9A3FD231D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1" y="266939"/>
            <a:ext cx="9353550" cy="47520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GT" sz="2400" dirty="0">
                <a:latin typeface="Arial"/>
                <a:cs typeface="Arial"/>
              </a:rPr>
              <a:t>Contenido 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1399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B60658-C577-AA43-B0D1-6FE2DDB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5" y="266939"/>
            <a:ext cx="9363075" cy="47520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GT" sz="2400" dirty="0">
                <a:latin typeface="Arial"/>
                <a:cs typeface="Arial"/>
              </a:rPr>
              <a:t>¿Por qué Python?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833B21-F61D-216A-7AB8-D0DCE4E64E8D}"/>
              </a:ext>
            </a:extLst>
          </p:cNvPr>
          <p:cNvSpPr txBox="1"/>
          <p:nvPr/>
        </p:nvSpPr>
        <p:spPr>
          <a:xfrm>
            <a:off x="584730" y="1226722"/>
            <a:ext cx="5812012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s-GT" sz="2000" b="1" dirty="0">
                <a:latin typeface="Arial"/>
                <a:cs typeface="Arial"/>
              </a:rPr>
              <a:t>Versátil: </a:t>
            </a:r>
            <a:r>
              <a:rPr lang="es-GT" sz="2000" dirty="0">
                <a:latin typeface="Arial"/>
                <a:cs typeface="Arial"/>
              </a:rPr>
              <a:t>Es usado en diferentes campos y aplicaciones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s-GT" sz="2000" dirty="0">
                <a:latin typeface="Arial"/>
                <a:cs typeface="Arial"/>
              </a:rPr>
              <a:t> Web </a:t>
            </a:r>
            <a:r>
              <a:rPr lang="es-GT" sz="2000" err="1">
                <a:latin typeface="Arial"/>
                <a:cs typeface="Arial"/>
              </a:rPr>
              <a:t>development</a:t>
            </a:r>
            <a:r>
              <a:rPr lang="es-GT" sz="2000" dirty="0">
                <a:latin typeface="Arial"/>
                <a:cs typeface="Arial"/>
              </a:rPr>
              <a:t>, </a:t>
            </a:r>
            <a:r>
              <a:rPr lang="es-GT" sz="2000" err="1">
                <a:latin typeface="Arial"/>
                <a:cs typeface="Arial"/>
              </a:rPr>
              <a:t>Analisis</a:t>
            </a:r>
            <a:r>
              <a:rPr lang="es-GT" sz="2000" dirty="0">
                <a:latin typeface="Arial"/>
                <a:cs typeface="Arial"/>
              </a:rPr>
              <a:t> de datos, Machine </a:t>
            </a:r>
            <a:r>
              <a:rPr lang="es-GT" sz="2000" err="1">
                <a:latin typeface="Arial"/>
                <a:cs typeface="Arial"/>
              </a:rPr>
              <a:t>learning</a:t>
            </a:r>
            <a:r>
              <a:rPr lang="es-GT" sz="2000" dirty="0">
                <a:latin typeface="Arial"/>
                <a:cs typeface="Arial"/>
              </a:rPr>
              <a:t>...</a:t>
            </a:r>
            <a:endParaRPr lang="es-GT"/>
          </a:p>
          <a:p>
            <a:pPr marL="285750" indent="-285750">
              <a:buFont typeface="Arial,Sans-Serif"/>
              <a:buChar char="•"/>
            </a:pPr>
            <a:endParaRPr lang="es-GT" sz="20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s-GT" sz="2000" b="1" dirty="0">
                <a:latin typeface="Arial"/>
                <a:cs typeface="Arial"/>
              </a:rPr>
              <a:t>Librerías: </a:t>
            </a:r>
            <a:r>
              <a:rPr lang="es-GT" sz="2000" dirty="0">
                <a:latin typeface="Arial"/>
                <a:cs typeface="Arial"/>
              </a:rPr>
              <a:t>La cantidad de diferentes herramientas y desarrollos es una importante ventaja</a:t>
            </a:r>
          </a:p>
          <a:p>
            <a:pPr marL="285750" indent="-285750">
              <a:buFont typeface="Arial,Sans-Serif"/>
              <a:buChar char="•"/>
            </a:pPr>
            <a:endParaRPr lang="es-GT" sz="20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GT" sz="2000" b="1" dirty="0">
                <a:latin typeface="Arial"/>
                <a:cs typeface="Arial"/>
              </a:rPr>
              <a:t>Popularidad: </a:t>
            </a:r>
            <a:r>
              <a:rPr lang="es-GT" sz="2000" dirty="0">
                <a:latin typeface="Arial"/>
                <a:cs typeface="Arial"/>
              </a:rPr>
              <a:t>En 2002, Python se utilizó en el desarrollo de páginas web y análisis de datos</a:t>
            </a:r>
          </a:p>
          <a:p>
            <a:pPr marL="285750" indent="-285750">
              <a:buFont typeface="Arial"/>
              <a:buChar char="•"/>
            </a:pPr>
            <a:endParaRPr lang="es-GT" sz="20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GT" sz="2000" b="1" dirty="0">
                <a:latin typeface="Arial"/>
                <a:cs typeface="Arial"/>
              </a:rPr>
              <a:t>Aprendizaje:</a:t>
            </a:r>
            <a:r>
              <a:rPr lang="es-GT" sz="2000" dirty="0">
                <a:latin typeface="Arial"/>
                <a:cs typeface="Arial"/>
              </a:rPr>
              <a:t> Es un lenguaje de programación con simple sintaxis y fácil de leer</a:t>
            </a:r>
          </a:p>
          <a:p>
            <a:endParaRPr lang="es-GT" sz="2000" dirty="0">
              <a:latin typeface="Arial"/>
              <a:cs typeface="Arial"/>
            </a:endParaRPr>
          </a:p>
          <a:p>
            <a:pPr algn="r"/>
            <a:r>
              <a:rPr lang="es-GT" sz="1000" dirty="0">
                <a:latin typeface="Arial"/>
                <a:cs typeface="Arial"/>
              </a:rPr>
              <a:t>Fuente: (González. </a:t>
            </a:r>
            <a:r>
              <a:rPr lang="es-GT" sz="1000" dirty="0" err="1">
                <a:latin typeface="Arial"/>
                <a:cs typeface="Arial"/>
              </a:rPr>
              <a:t>Raul</a:t>
            </a:r>
            <a:r>
              <a:rPr lang="es-GT" sz="1000" dirty="0">
                <a:latin typeface="Arial"/>
                <a:cs typeface="Arial"/>
              </a:rPr>
              <a:t>, </a:t>
            </a:r>
            <a:r>
              <a:rPr lang="es-GT" sz="1000" dirty="0" err="1">
                <a:latin typeface="Arial"/>
                <a:cs typeface="Arial"/>
              </a:rPr>
              <a:t>n.d</a:t>
            </a:r>
            <a:r>
              <a:rPr lang="es-GT" sz="1000" dirty="0">
                <a:latin typeface="Arial"/>
                <a:cs typeface="Arial"/>
              </a:rPr>
              <a:t>; </a:t>
            </a:r>
            <a:r>
              <a:rPr lang="es-GT" sz="1000" dirty="0">
                <a:latin typeface="Arial"/>
                <a:cs typeface="Arial"/>
                <a:hlinkClick r:id="rId2"/>
              </a:rPr>
              <a:t>Python para todos</a:t>
            </a:r>
            <a:r>
              <a:rPr lang="es-GT" sz="1000" dirty="0">
                <a:latin typeface="Arial"/>
                <a:cs typeface="Arial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s-GT" sz="2000" dirty="0">
              <a:latin typeface="Arial"/>
              <a:cs typeface="Arial"/>
            </a:endParaRPr>
          </a:p>
          <a:p>
            <a:endParaRPr lang="es-GT" sz="2000" dirty="0">
              <a:latin typeface="Arial"/>
              <a:cs typeface="Arial"/>
            </a:endParaRP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F9CFEA7-58E7-74F7-29EB-4972786CA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57" y="1710967"/>
            <a:ext cx="5594340" cy="3965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BB1A97-5ECB-6D74-4076-00A66DB68347}"/>
              </a:ext>
            </a:extLst>
          </p:cNvPr>
          <p:cNvSpPr txBox="1"/>
          <p:nvPr/>
        </p:nvSpPr>
        <p:spPr>
          <a:xfrm>
            <a:off x="8598794" y="5679583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GT" sz="1000" dirty="0">
                <a:latin typeface="Arial"/>
              </a:rPr>
              <a:t>Fuente: (medium.com, 2023; </a:t>
            </a:r>
            <a:r>
              <a:rPr lang="es-GT" sz="1000" dirty="0">
                <a:ea typeface="+mn-lt"/>
                <a:cs typeface="+mn-lt"/>
                <a:hlinkClick r:id="rId4"/>
              </a:rPr>
              <a:t>The Popularity of Data Science Languages: Python and R (June 2023 Update</a:t>
            </a:r>
            <a:r>
              <a:rPr lang="es-GT" sz="1000" dirty="0">
                <a:ea typeface="+mn-lt"/>
                <a:cs typeface="+mn-lt"/>
              </a:rPr>
              <a:t>)</a:t>
            </a:r>
            <a:r>
              <a:rPr lang="es-GT" sz="1000" dirty="0">
                <a:latin typeface="Arial"/>
              </a:rPr>
              <a:t>)</a:t>
            </a:r>
            <a:r>
              <a:rPr lang="en-US" sz="1000" dirty="0">
                <a:latin typeface="Arial"/>
                <a:cs typeface="Arial"/>
              </a:rPr>
              <a:t>​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B3FD98-32ED-4E0F-BB74-60675E9D8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65" y="57150"/>
            <a:ext cx="773486" cy="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8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B60658-C577-AA43-B0D1-6FE2DDB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5" y="266939"/>
            <a:ext cx="9363075" cy="47520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GT" sz="2400" dirty="0">
                <a:latin typeface="Arial"/>
                <a:cs typeface="Arial"/>
              </a:rPr>
              <a:t>Instalación y configuración del entorno  Python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6A4E27-5C21-2E53-F970-EF3E91EFEF69}"/>
              </a:ext>
            </a:extLst>
          </p:cNvPr>
          <p:cNvSpPr txBox="1"/>
          <p:nvPr/>
        </p:nvSpPr>
        <p:spPr>
          <a:xfrm>
            <a:off x="463639" y="1193445"/>
            <a:ext cx="11128286" cy="64017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 </a:t>
            </a:r>
            <a:r>
              <a:rPr lang="en-US" b="1" dirty="0" err="1"/>
              <a:t>Instalar</a:t>
            </a:r>
            <a:r>
              <a:rPr lang="en-US" b="1" dirty="0"/>
              <a:t> Anaconda</a:t>
            </a:r>
            <a:endParaRPr lang="en-US" dirty="0"/>
          </a:p>
          <a:p>
            <a:pPr marL="800100" lvl="1" indent="-342900">
              <a:buFont typeface="Courier New"/>
              <a:buChar char="o"/>
            </a:pPr>
            <a:r>
              <a:rPr lang="en-US" dirty="0" err="1"/>
              <a:t>Descargar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sz="1400" dirty="0">
                <a:ea typeface="+mn-lt"/>
                <a:cs typeface="+mn-lt"/>
                <a:hlinkClick r:id="rId2"/>
              </a:rPr>
              <a:t>https://www.anaconda.com/</a:t>
            </a:r>
            <a:endParaRPr lang="en-US" sz="1400" dirty="0"/>
          </a:p>
          <a:p>
            <a:pPr marL="800100" lvl="1" indent="-342900">
              <a:buFont typeface="Courier New"/>
              <a:buChar char="o"/>
            </a:pP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esquina</a:t>
            </a:r>
            <a:r>
              <a:rPr lang="en-US" dirty="0"/>
              <a:t> superior </a:t>
            </a:r>
            <a:r>
              <a:rPr lang="en-US" dirty="0" err="1"/>
              <a:t>derecha</a:t>
            </a:r>
            <a:r>
              <a:rPr lang="en-US" dirty="0"/>
              <a:t>, click </a:t>
            </a:r>
            <a:r>
              <a:rPr lang="en-US" dirty="0" err="1"/>
              <a:t>en</a:t>
            </a:r>
            <a:r>
              <a:rPr lang="en-US" dirty="0"/>
              <a:t> "Free Download"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/>
              <a:t>Registrar o </a:t>
            </a:r>
            <a:r>
              <a:rPr lang="en-US" dirty="0" err="1"/>
              <a:t>saltar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registro</a:t>
            </a:r>
            <a:r>
              <a:rPr lang="en-US" dirty="0"/>
              <a:t> del </a:t>
            </a:r>
            <a:r>
              <a:rPr lang="en-US" dirty="0" err="1"/>
              <a:t>correo</a:t>
            </a:r>
            <a:endParaRPr lang="en-US" dirty="0"/>
          </a:p>
          <a:p>
            <a:pPr marL="800100" lvl="1" indent="-342900">
              <a:buFont typeface="Courier New"/>
              <a:buChar char="o"/>
            </a:pPr>
            <a:r>
              <a:rPr lang="en-US" dirty="0" err="1"/>
              <a:t>Descargar</a:t>
            </a:r>
            <a:r>
              <a:rPr lang="en-US" dirty="0"/>
              <a:t> </a:t>
            </a:r>
            <a:r>
              <a:rPr lang="en-US" dirty="0" err="1"/>
              <a:t>versión</a:t>
            </a:r>
            <a:r>
              <a:rPr lang="en-US" dirty="0"/>
              <a:t> </a:t>
            </a:r>
            <a:r>
              <a:rPr lang="en-US" dirty="0" err="1"/>
              <a:t>correspondiente</a:t>
            </a:r>
            <a:r>
              <a:rPr lang="en-US" dirty="0"/>
              <a:t> de SO (</a:t>
            </a:r>
            <a:r>
              <a:rPr lang="en-US" dirty="0" err="1"/>
              <a:t>ej</a:t>
            </a:r>
            <a:r>
              <a:rPr lang="en-US" dirty="0"/>
              <a:t>: Windows, Mac)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 err="1">
                <a:ea typeface="+mn-lt"/>
                <a:cs typeface="+mn-lt"/>
              </a:rPr>
              <a:t>Selecccionar</a:t>
            </a:r>
            <a:r>
              <a:rPr lang="en-US" dirty="0">
                <a:ea typeface="+mn-lt"/>
                <a:cs typeface="+mn-lt"/>
              </a:rPr>
              <a:t> "Customized Installation“</a:t>
            </a:r>
            <a:endParaRPr lang="en-US" dirty="0"/>
          </a:p>
          <a:p>
            <a:pPr lvl="1"/>
            <a:endParaRPr lang="en-US" dirty="0"/>
          </a:p>
          <a:p>
            <a:pPr marL="342900" indent="-342900">
              <a:buAutoNum type="arabicPeriod"/>
            </a:pPr>
            <a:r>
              <a:rPr lang="en-US" b="1" dirty="0" err="1"/>
              <a:t>Descargar</a:t>
            </a:r>
            <a:r>
              <a:rPr lang="en-US" b="1" dirty="0"/>
              <a:t> </a:t>
            </a:r>
            <a:r>
              <a:rPr lang="es-GT" b="1" dirty="0"/>
              <a:t>repositorio</a:t>
            </a:r>
            <a:r>
              <a:rPr lang="en-US" b="1" dirty="0"/>
              <a:t> de Google Drive (or GitHub):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err="1"/>
              <a:t>Descargar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sz="1400" dirty="0">
                <a:ea typeface="+mn-lt"/>
                <a:cs typeface="+mn-lt"/>
                <a:hlinkClick r:id="rId3"/>
              </a:rPr>
              <a:t>https://drive.google.com/drive/folders/1zi0GbBa6EeJDt8Y3N3TAGKojg6JFqkFW?usp=drive_link</a:t>
            </a:r>
            <a:endParaRPr lang="en-US" sz="1400" dirty="0">
              <a:ea typeface="+mn-lt"/>
              <a:cs typeface="+mn-lt"/>
            </a:endParaRPr>
          </a:p>
          <a:p>
            <a:pPr lvl="1"/>
            <a:endParaRPr lang="en-US" sz="1400" dirty="0"/>
          </a:p>
          <a:p>
            <a:r>
              <a:rPr lang="en-US" b="1" dirty="0"/>
              <a:t>3. </a:t>
            </a:r>
            <a:r>
              <a:rPr lang="en-US" b="1" dirty="0" err="1"/>
              <a:t>Configurar</a:t>
            </a:r>
            <a:r>
              <a:rPr lang="en-US" b="1" dirty="0"/>
              <a:t> </a:t>
            </a:r>
            <a:r>
              <a:rPr lang="en-US" b="1" dirty="0" err="1"/>
              <a:t>el</a:t>
            </a:r>
            <a:r>
              <a:rPr lang="en-US" b="1" dirty="0"/>
              <a:t> </a:t>
            </a:r>
            <a:r>
              <a:rPr lang="en-US" b="1" dirty="0" err="1"/>
              <a:t>entorno</a:t>
            </a:r>
            <a:r>
              <a:rPr lang="en-US" b="1" dirty="0"/>
              <a:t> python: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err="1"/>
              <a:t>En</a:t>
            </a:r>
            <a:r>
              <a:rPr lang="en-US" dirty="0"/>
              <a:t> una terminal de anaconda</a:t>
            </a:r>
          </a:p>
          <a:p>
            <a:pPr marL="1200150" lvl="2" indent="-28575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cd ..\</a:t>
            </a:r>
            <a:r>
              <a:rPr lang="en-US" dirty="0" err="1">
                <a:ea typeface="+mn-lt"/>
                <a:cs typeface="+mn-lt"/>
              </a:rPr>
              <a:t>OnSSET</a:t>
            </a:r>
            <a:r>
              <a:rPr lang="en-US" dirty="0">
                <a:ea typeface="+mn-lt"/>
                <a:cs typeface="+mn-lt"/>
              </a:rPr>
              <a:t>-MG</a:t>
            </a:r>
          </a:p>
          <a:p>
            <a:pPr marL="1200150" lvl="2" indent="-285750">
              <a:buFont typeface="Wingdings"/>
              <a:buChar char="§"/>
            </a:pPr>
            <a:r>
              <a:rPr lang="en-US" dirty="0" err="1">
                <a:ea typeface="+mn-lt"/>
                <a:cs typeface="+mn-lt"/>
              </a:rPr>
              <a:t>conda</a:t>
            </a:r>
            <a:r>
              <a:rPr lang="en-US" dirty="0">
                <a:ea typeface="+mn-lt"/>
                <a:cs typeface="+mn-lt"/>
              </a:rPr>
              <a:t> env create --name </a:t>
            </a:r>
            <a:r>
              <a:rPr lang="en-US" dirty="0" err="1">
                <a:ea typeface="+mn-lt"/>
                <a:cs typeface="+mn-lt"/>
              </a:rPr>
              <a:t>onssetmg_env</a:t>
            </a:r>
            <a:r>
              <a:rPr lang="en-US" dirty="0">
                <a:ea typeface="+mn-lt"/>
                <a:cs typeface="+mn-lt"/>
              </a:rPr>
              <a:t> --file </a:t>
            </a:r>
            <a:r>
              <a:rPr lang="en-US" dirty="0" err="1">
                <a:ea typeface="+mn-lt"/>
                <a:cs typeface="+mn-lt"/>
              </a:rPr>
              <a:t>onssetmg_env.yml</a:t>
            </a:r>
            <a:endParaRPr lang="en-US" dirty="0">
              <a:ea typeface="+mn-lt"/>
              <a:cs typeface="+mn-lt"/>
            </a:endParaRPr>
          </a:p>
          <a:p>
            <a:pPr lvl="2"/>
            <a:endParaRPr lang="en-US" dirty="0">
              <a:ea typeface="+mn-lt"/>
              <a:cs typeface="+mn-lt"/>
            </a:endParaRPr>
          </a:p>
          <a:p>
            <a:pPr marL="0" lvl="2"/>
            <a:r>
              <a:rPr lang="en-US" b="1" dirty="0">
                <a:ea typeface="+mn-lt"/>
                <a:cs typeface="+mn-lt"/>
              </a:rPr>
              <a:t>4</a:t>
            </a:r>
            <a:r>
              <a:rPr lang="en-US" b="1" dirty="0"/>
              <a:t>. Eel </a:t>
            </a:r>
            <a:r>
              <a:rPr lang="en-US" b="1" dirty="0" err="1"/>
              <a:t>código</a:t>
            </a:r>
            <a:r>
              <a:rPr lang="en-US" b="1" dirty="0"/>
              <a:t> </a:t>
            </a:r>
            <a:r>
              <a:rPr lang="en-US" b="1" dirty="0" err="1"/>
              <a:t>OnSSET</a:t>
            </a:r>
            <a:r>
              <a:rPr lang="en-US" b="1" dirty="0"/>
              <a:t>-MG: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err="1"/>
              <a:t>En</a:t>
            </a:r>
            <a:r>
              <a:rPr lang="en-US" dirty="0"/>
              <a:t> una terminal de anaconda</a:t>
            </a:r>
          </a:p>
          <a:p>
            <a:pPr marL="1200150" lvl="2" indent="-28575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cd ..\</a:t>
            </a:r>
            <a:r>
              <a:rPr lang="en-US" dirty="0" err="1">
                <a:ea typeface="+mn-lt"/>
                <a:cs typeface="+mn-lt"/>
              </a:rPr>
              <a:t>OnSSET</a:t>
            </a:r>
            <a:r>
              <a:rPr lang="en-US" dirty="0">
                <a:ea typeface="+mn-lt"/>
                <a:cs typeface="+mn-lt"/>
              </a:rPr>
              <a:t>-MG</a:t>
            </a:r>
          </a:p>
          <a:p>
            <a:pPr marL="1200150" lvl="2" indent="-28575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“</a:t>
            </a:r>
            <a:r>
              <a:rPr lang="en-US" dirty="0" err="1">
                <a:ea typeface="+mn-lt"/>
                <a:cs typeface="+mn-lt"/>
              </a:rPr>
              <a:t>jupyter</a:t>
            </a:r>
            <a:r>
              <a:rPr lang="en-US" dirty="0">
                <a:ea typeface="+mn-lt"/>
                <a:cs typeface="+mn-lt"/>
              </a:rPr>
              <a:t> notebook”</a:t>
            </a:r>
            <a:endParaRPr lang="en-US" b="1" dirty="0">
              <a:ea typeface="+mn-lt"/>
              <a:cs typeface="+mn-lt"/>
            </a:endParaRPr>
          </a:p>
          <a:p>
            <a:pPr lvl="2"/>
            <a:endParaRPr lang="en-US" b="1" dirty="0"/>
          </a:p>
          <a:p>
            <a:pPr lvl="1"/>
            <a:endParaRPr lang="en-US" b="1" dirty="0"/>
          </a:p>
          <a:p>
            <a:pPr marL="342900" indent="-342900">
              <a:buFontTx/>
              <a:buAutoNum type="arabicPeriod"/>
            </a:pPr>
            <a:endParaRPr lang="en-US" dirty="0"/>
          </a:p>
          <a:p>
            <a:pPr marL="800100" lvl="1" indent="-342900">
              <a:buFont typeface="Courier New"/>
              <a:buChar char="o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AA789-B918-40F4-A0A5-9ACBDB69A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65" y="57150"/>
            <a:ext cx="773486" cy="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97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B60658-C577-AA43-B0D1-6FE2DDB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5" y="266939"/>
            <a:ext cx="9363075" cy="47520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GT" sz="2400" dirty="0">
                <a:latin typeface="Arial"/>
                <a:cs typeface="Arial"/>
              </a:rPr>
              <a:t>Introducción a </a:t>
            </a:r>
            <a:r>
              <a:rPr lang="es-GT" sz="2400" dirty="0" err="1">
                <a:latin typeface="Arial"/>
                <a:cs typeface="Arial"/>
              </a:rPr>
              <a:t>OnSSET</a:t>
            </a:r>
            <a:r>
              <a:rPr lang="es-GT" sz="2400" dirty="0">
                <a:latin typeface="Arial"/>
                <a:cs typeface="Arial"/>
              </a:rPr>
              <a:t>-MG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AACFC2-7D06-57E8-89E7-E73C7FE47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4" y="936042"/>
            <a:ext cx="8296432" cy="5921958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Datei:QGIS logo, 2017.svg – Wikipedia">
            <a:extLst>
              <a:ext uri="{FF2B5EF4-FFF2-40B4-BE49-F238E27FC236}">
                <a16:creationId xmlns:a16="http://schemas.microsoft.com/office/drawing/2014/main" id="{209BF5C4-27BC-4E80-B6B6-24DB3C11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578" y="5580660"/>
            <a:ext cx="2257096" cy="672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8579D-167A-4736-BF0C-81F7AE73F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132" y="1359491"/>
            <a:ext cx="2842103" cy="1442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9D370E-477C-48DB-86B3-71274B521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4395" y="3693779"/>
            <a:ext cx="2535654" cy="7250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9E505A-9B69-422C-8315-AD8DEE4F4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365" y="57150"/>
            <a:ext cx="773486" cy="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8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B60658-C577-AA43-B0D1-6FE2DDB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62" y="226521"/>
            <a:ext cx="9363075" cy="47520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GT" sz="2400" dirty="0">
                <a:latin typeface="Arial"/>
                <a:cs typeface="Arial"/>
              </a:rPr>
              <a:t>R</a:t>
            </a:r>
            <a:r>
              <a:rPr lang="es-ES" sz="2400" dirty="0" err="1">
                <a:latin typeface="Arial"/>
                <a:cs typeface="Arial"/>
              </a:rPr>
              <a:t>ecopilación</a:t>
            </a:r>
            <a:r>
              <a:rPr lang="es-ES" sz="2400" dirty="0">
                <a:latin typeface="Arial"/>
                <a:cs typeface="Arial"/>
              </a:rPr>
              <a:t> de SIG datos para la comunidad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E505A-9B69-422C-8315-AD8DEE4F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65" y="57150"/>
            <a:ext cx="773486" cy="644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04CC13-168B-43F2-BFA4-76093713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08" y="1238250"/>
            <a:ext cx="6068032" cy="50046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029CC-43D0-4CE1-871D-CA07B2B60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41" y="1278668"/>
            <a:ext cx="5960964" cy="49642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5E3BE1-7B8C-4C0F-BC71-CAB1C7E0D9A8}"/>
              </a:ext>
            </a:extLst>
          </p:cNvPr>
          <p:cNvSpPr txBox="1"/>
          <p:nvPr/>
        </p:nvSpPr>
        <p:spPr>
          <a:xfrm>
            <a:off x="7267575" y="1238250"/>
            <a:ext cx="454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Límites</a:t>
            </a:r>
            <a:r>
              <a:rPr lang="en-GB" dirty="0"/>
              <a:t> de la </a:t>
            </a:r>
            <a:r>
              <a:rPr lang="en-GB" dirty="0" err="1"/>
              <a:t>comunidad</a:t>
            </a:r>
            <a:r>
              <a:rPr lang="en-GB" dirty="0"/>
              <a:t> - -&gt; Aldea </a:t>
            </a:r>
            <a:r>
              <a:rPr lang="en-GB" dirty="0" err="1"/>
              <a:t>Manaja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2DE25-A14E-470F-8260-6E402C149402}"/>
              </a:ext>
            </a:extLst>
          </p:cNvPr>
          <p:cNvSpPr txBox="1"/>
          <p:nvPr/>
        </p:nvSpPr>
        <p:spPr>
          <a:xfrm>
            <a:off x="7267575" y="1734361"/>
            <a:ext cx="454342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Estadísticas</a:t>
            </a:r>
            <a:r>
              <a:rPr lang="en-GB" dirty="0"/>
              <a:t> de </a:t>
            </a:r>
            <a:r>
              <a:rPr lang="en-GB" dirty="0" err="1"/>
              <a:t>estructura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 &lt;20 m2 - -&gt; 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20-50 m2 - -&gt; 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50-150 m2 - -&gt; 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&gt;150 m2 - -&gt;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u="sng" dirty="0"/>
              <a:t>Total</a:t>
            </a:r>
            <a:r>
              <a:rPr lang="en-GB" sz="1600" dirty="0"/>
              <a:t>: 125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9C0572-1B33-45AA-9349-B434BAEE5AE0}"/>
              </a:ext>
            </a:extLst>
          </p:cNvPr>
          <p:cNvSpPr txBox="1"/>
          <p:nvPr/>
        </p:nvSpPr>
        <p:spPr>
          <a:xfrm>
            <a:off x="7267575" y="3470055"/>
            <a:ext cx="61055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Recursos</a:t>
            </a:r>
            <a:r>
              <a:rPr lang="en-GB" dirty="0"/>
              <a:t> </a:t>
            </a:r>
            <a:r>
              <a:rPr lang="en-GB" dirty="0" err="1"/>
              <a:t>ambientales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Temperatura</a:t>
            </a:r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E12837-F67C-46D9-A273-7189EAE8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235" y="4528641"/>
            <a:ext cx="3446604" cy="186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5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B60658-C577-AA43-B0D1-6FE2DDB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5" y="266939"/>
            <a:ext cx="9363075" cy="47520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2400" dirty="0">
                <a:latin typeface="Arial"/>
                <a:cs typeface="Arial"/>
              </a:rPr>
              <a:t>Estimación de la demanda de electricidad para la comunidad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E505A-9B69-422C-8315-AD8DEE4F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65" y="57150"/>
            <a:ext cx="773486" cy="644571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7C5C4EA-3E49-45D2-8C0F-58509C35BF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602500"/>
              </p:ext>
            </p:extLst>
          </p:nvPr>
        </p:nvGraphicFramePr>
        <p:xfrm>
          <a:off x="699108" y="1138660"/>
          <a:ext cx="3463317" cy="1709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C9A5F6F6-7507-40AA-9E6E-C7B10E2D65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6408260"/>
              </p:ext>
            </p:extLst>
          </p:nvPr>
        </p:nvGraphicFramePr>
        <p:xfrm>
          <a:off x="699104" y="3078231"/>
          <a:ext cx="3463317" cy="1709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24A3962-CE0B-4C72-BADD-DA4D6F967D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5608622"/>
              </p:ext>
            </p:extLst>
          </p:nvPr>
        </p:nvGraphicFramePr>
        <p:xfrm>
          <a:off x="699104" y="5024859"/>
          <a:ext cx="3463317" cy="1709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02E544C-1EEE-4D7E-9691-C442061988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3545475"/>
              </p:ext>
            </p:extLst>
          </p:nvPr>
        </p:nvGraphicFramePr>
        <p:xfrm>
          <a:off x="5001288" y="1138660"/>
          <a:ext cx="3463317" cy="1709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89134CB-7B1C-4AE6-8DBD-FBE5609296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3474477"/>
              </p:ext>
            </p:extLst>
          </p:nvPr>
        </p:nvGraphicFramePr>
        <p:xfrm>
          <a:off x="8626530" y="1138660"/>
          <a:ext cx="3463317" cy="1709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1351794-8F9C-46BC-8FD3-D1CDCD95706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162425" y="1993317"/>
            <a:ext cx="1933575" cy="3031542"/>
          </a:xfrm>
          <a:prstGeom prst="bentConnector3">
            <a:avLst>
              <a:gd name="adj1" fmla="val 268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9AEEDF4-77E5-4851-B7F4-AEBE78639138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162421" y="5024859"/>
            <a:ext cx="1933579" cy="854657"/>
          </a:xfrm>
          <a:prstGeom prst="bentConnector3">
            <a:avLst>
              <a:gd name="adj1" fmla="val 2684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10CB8ED-61AB-44D9-993E-2D0543C7A5C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162421" y="3932888"/>
            <a:ext cx="1933579" cy="1091971"/>
          </a:xfrm>
          <a:prstGeom prst="bentConnector3">
            <a:avLst>
              <a:gd name="adj1" fmla="val 2684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A412395-6453-4880-BA8E-B88ED52C4C8F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7194457" y="2386463"/>
            <a:ext cx="847234" cy="17702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3B10F1D-23A0-4896-88AC-CBB3773A7141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9007079" y="2344100"/>
            <a:ext cx="847234" cy="18549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E2C1C22-990B-409F-9BC6-DCB7377C1348}"/>
              </a:ext>
            </a:extLst>
          </p:cNvPr>
          <p:cNvSpPr txBox="1"/>
          <p:nvPr/>
        </p:nvSpPr>
        <p:spPr>
          <a:xfrm>
            <a:off x="4238007" y="1649444"/>
            <a:ext cx="48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38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6386ED-0042-441E-B96A-0EA4E3272AC7}"/>
              </a:ext>
            </a:extLst>
          </p:cNvPr>
          <p:cNvSpPr txBox="1"/>
          <p:nvPr/>
        </p:nvSpPr>
        <p:spPr>
          <a:xfrm>
            <a:off x="4195639" y="3563556"/>
            <a:ext cx="48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30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D1834D5-34CF-49FD-A3B0-E2D2710931AF}"/>
              </a:ext>
            </a:extLst>
          </p:cNvPr>
          <p:cNvSpPr txBox="1"/>
          <p:nvPr/>
        </p:nvSpPr>
        <p:spPr>
          <a:xfrm>
            <a:off x="4300414" y="5567334"/>
            <a:ext cx="252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7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F80FA40-555E-4154-B09A-547ACCEA146D}"/>
              </a:ext>
            </a:extLst>
          </p:cNvPr>
          <p:cNvSpPr txBox="1"/>
          <p:nvPr/>
        </p:nvSpPr>
        <p:spPr>
          <a:xfrm>
            <a:off x="10055011" y="2893565"/>
            <a:ext cx="252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231B23-146F-4304-996A-01FDFC0D3BB9}"/>
              </a:ext>
            </a:extLst>
          </p:cNvPr>
          <p:cNvSpPr txBox="1"/>
          <p:nvPr/>
        </p:nvSpPr>
        <p:spPr>
          <a:xfrm>
            <a:off x="6709293" y="2875164"/>
            <a:ext cx="252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6</a:t>
            </a:r>
          </a:p>
        </p:txBody>
      </p:sp>
      <p:graphicFrame>
        <p:nvGraphicFramePr>
          <p:cNvPr id="69" name="Chart 68">
            <a:extLst>
              <a:ext uri="{FF2B5EF4-FFF2-40B4-BE49-F238E27FC236}">
                <a16:creationId xmlns:a16="http://schemas.microsoft.com/office/drawing/2014/main" id="{54C59B7F-CA63-44B6-9213-9A63BB5FE2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65019"/>
              </p:ext>
            </p:extLst>
          </p:nvPr>
        </p:nvGraphicFramePr>
        <p:xfrm>
          <a:off x="6129214" y="3722398"/>
          <a:ext cx="4738811" cy="2564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7171774B-3883-4DD6-938B-4C0E3A524405}"/>
              </a:ext>
            </a:extLst>
          </p:cNvPr>
          <p:cNvSpPr txBox="1"/>
          <p:nvPr/>
        </p:nvSpPr>
        <p:spPr>
          <a:xfrm>
            <a:off x="11007115" y="4847863"/>
            <a:ext cx="830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X  365</a:t>
            </a:r>
          </a:p>
        </p:txBody>
      </p:sp>
    </p:spTree>
    <p:extLst>
      <p:ext uri="{BB962C8B-B14F-4D97-AF65-F5344CB8AC3E}">
        <p14:creationId xmlns:p14="http://schemas.microsoft.com/office/powerpoint/2010/main" val="123483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  <p:bldGraphic spid="69" grpId="0">
        <p:bldAsOne/>
      </p:bldGraphic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B60658-C577-AA43-B0D1-6FE2DDB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5" y="266939"/>
            <a:ext cx="9363075" cy="47520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2400">
                <a:latin typeface="Arial"/>
                <a:cs typeface="Arial"/>
              </a:rPr>
              <a:t>Calibrar parámetros tecno-económicos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E505A-9B69-422C-8315-AD8DEE4F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65" y="57150"/>
            <a:ext cx="773486" cy="644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7309F5-9827-44B9-92AB-08FBB9D38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53" y="903119"/>
            <a:ext cx="4320914" cy="5764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BBA0DE-475A-429C-B5CB-7883BEAB9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262" y="897019"/>
            <a:ext cx="5608213" cy="2707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780704-90CD-41AD-B08D-352CAD9EC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911" y="3939071"/>
            <a:ext cx="4320914" cy="2651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9B4BEA-4684-405D-8BAE-1A6726F64F6A}"/>
              </a:ext>
            </a:extLst>
          </p:cNvPr>
          <p:cNvSpPr/>
          <p:nvPr/>
        </p:nvSpPr>
        <p:spPr>
          <a:xfrm>
            <a:off x="7294635" y="6621541"/>
            <a:ext cx="3389376" cy="2308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900" b="1" dirty="0">
                <a:latin typeface="Open Sans"/>
              </a:rPr>
              <a:t>Picture Source: </a:t>
            </a:r>
            <a:r>
              <a:rPr lang="en-GB" sz="900" dirty="0">
                <a:latin typeface="Open Sans"/>
              </a:rPr>
              <a:t>Husk power </a:t>
            </a:r>
            <a:r>
              <a:rPr lang="en-GB" sz="900" dirty="0">
                <a:latin typeface="Open Sans"/>
                <a:hlinkClick r:id="rId6"/>
              </a:rPr>
              <a:t>CC BY-NC-ND 2.0</a:t>
            </a:r>
            <a:endParaRPr lang="en-GB" sz="9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0134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B60658-C577-AA43-B0D1-6FE2DDB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5" y="266939"/>
            <a:ext cx="9363075" cy="47520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s-ES" sz="2400" dirty="0">
                <a:latin typeface="Arial"/>
                <a:cs typeface="Arial"/>
              </a:rPr>
              <a:t>Optimización de la generación y distribución para la </a:t>
            </a:r>
            <a:r>
              <a:rPr lang="es-ES" sz="2400" dirty="0" err="1">
                <a:latin typeface="Arial"/>
                <a:cs typeface="Arial"/>
              </a:rPr>
              <a:t>minired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E505A-9B69-422C-8315-AD8DEE4F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65" y="57150"/>
            <a:ext cx="773486" cy="644571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6ABBE057-3AF0-45D3-A06F-E8715DB7A4B4}"/>
              </a:ext>
            </a:extLst>
          </p:cNvPr>
          <p:cNvSpPr txBox="1"/>
          <p:nvPr/>
        </p:nvSpPr>
        <p:spPr>
          <a:xfrm>
            <a:off x="500135" y="3868039"/>
            <a:ext cx="10940997" cy="268804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3" lvl="1" indent="-28575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s-GT" sz="1400" dirty="0"/>
              <a:t>La función tiene como entrada </a:t>
            </a:r>
            <a:r>
              <a:rPr lang="es-GT" sz="1400" dirty="0" err="1"/>
              <a:t>párametros</a:t>
            </a:r>
            <a:r>
              <a:rPr lang="es-GT" sz="1400" dirty="0"/>
              <a:t> técnico-</a:t>
            </a:r>
            <a:r>
              <a:rPr lang="es-GT" sz="1400" dirty="0" err="1"/>
              <a:t>economicos</a:t>
            </a:r>
            <a:r>
              <a:rPr lang="es-GT" sz="1400" dirty="0"/>
              <a:t> de la </a:t>
            </a:r>
            <a:r>
              <a:rPr lang="es-GT" sz="1400" dirty="0" err="1"/>
              <a:t>minigrid</a:t>
            </a:r>
            <a:r>
              <a:rPr lang="es-GT" sz="1400" dirty="0"/>
              <a:t>, </a:t>
            </a:r>
            <a:r>
              <a:rPr lang="es-GT" sz="1400" dirty="0" err="1"/>
              <a:t>asi</a:t>
            </a:r>
            <a:r>
              <a:rPr lang="es-GT" sz="1400" dirty="0"/>
              <a:t> como demanda y </a:t>
            </a:r>
            <a:r>
              <a:rPr lang="es-GT" sz="1400" dirty="0" err="1"/>
              <a:t>parametros</a:t>
            </a:r>
            <a:r>
              <a:rPr lang="es-GT" sz="1400" dirty="0"/>
              <a:t> medioambientales</a:t>
            </a:r>
          </a:p>
          <a:p>
            <a:pPr marL="919163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s-GT" sz="1400" dirty="0"/>
              <a:t>En la función se optimiza el LCOE por medio de una función heurística</a:t>
            </a:r>
          </a:p>
          <a:p>
            <a:pPr marL="919163" lvl="2" indent="-28575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GT" sz="1400" dirty="0"/>
              <a:t>La función retorna un diccionario de valores, entre los que se destaca LCOE, Capacidad del sistema en PV, </a:t>
            </a:r>
            <a:r>
              <a:rPr lang="es-GT" sz="1400" dirty="0" err="1"/>
              <a:t>Baterias</a:t>
            </a:r>
            <a:r>
              <a:rPr lang="es-GT" sz="1400" dirty="0"/>
              <a:t> y Diesel, Costo de la inversión</a:t>
            </a:r>
          </a:p>
          <a:p>
            <a:pPr marL="461963" indent="-28575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s-GT" sz="1400" dirty="0"/>
              <a:t>El </a:t>
            </a:r>
            <a:r>
              <a:rPr lang="es-GT" sz="1400" dirty="0" err="1"/>
              <a:t>codico</a:t>
            </a:r>
            <a:r>
              <a:rPr lang="es-GT" sz="1400" dirty="0"/>
              <a:t> tiene una serie de funciones para el dimensionamiento de la red de distribución</a:t>
            </a:r>
          </a:p>
          <a:p>
            <a:pPr marL="800100" indent="-342900">
              <a:lnSpc>
                <a:spcPct val="114000"/>
              </a:lnSpc>
              <a:buFont typeface="Arial"/>
              <a:buChar char="•"/>
            </a:pPr>
            <a:r>
              <a:rPr lang="es-GT" sz="1400" dirty="0"/>
              <a:t>El diseño sigue un comportamiento geométrico basado en dos capas geoespaciales: polígonos (división administrativa) y centroides</a:t>
            </a:r>
          </a:p>
          <a:p>
            <a:pPr marL="800100" indent="-342900">
              <a:lnSpc>
                <a:spcPct val="114000"/>
              </a:lnSpc>
              <a:spcAft>
                <a:spcPts val="600"/>
              </a:spcAft>
              <a:buFont typeface="Arial"/>
              <a:buChar char="•"/>
            </a:pPr>
            <a:r>
              <a:rPr lang="es-GT" sz="1400" dirty="0"/>
              <a:t>El resultado contiene dos capas: el diseño de la red y la capa con postes</a:t>
            </a:r>
          </a:p>
          <a:p>
            <a:pPr marL="452438" indent="-28575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s-GT" sz="1400" dirty="0"/>
              <a:t>Al ser de código abierto, se puede modificar para obtener parámetros de interés</a:t>
            </a:r>
          </a:p>
          <a:p>
            <a:pPr marL="457200">
              <a:lnSpc>
                <a:spcPct val="114000"/>
              </a:lnSpc>
            </a:pPr>
            <a:endParaRPr lang="es-GT" sz="1400" dirty="0"/>
          </a:p>
          <a:p>
            <a:pPr marL="800100" lvl="1" indent="-342900">
              <a:lnSpc>
                <a:spcPct val="114000"/>
              </a:lnSpc>
              <a:buFont typeface="Courier New"/>
              <a:buChar char="o"/>
            </a:pPr>
            <a:endParaRPr lang="es-GT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3D2241-44DA-4CC9-9439-D2540A9427DA}"/>
              </a:ext>
            </a:extLst>
          </p:cNvPr>
          <p:cNvSpPr/>
          <p:nvPr/>
        </p:nvSpPr>
        <p:spPr>
          <a:xfrm>
            <a:off x="3416827" y="1757420"/>
            <a:ext cx="1996921" cy="1352680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GT" sz="1800" b="1" dirty="0">
                <a:solidFill>
                  <a:schemeClr val="tx1"/>
                </a:solidFill>
              </a:rPr>
              <a:t>Optimización del uso del recurso solar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E79AB0B-E8D0-4657-8FB8-D8301FEAC175}"/>
              </a:ext>
            </a:extLst>
          </p:cNvPr>
          <p:cNvSpPr/>
          <p:nvPr/>
        </p:nvSpPr>
        <p:spPr>
          <a:xfrm>
            <a:off x="1625346" y="2090610"/>
            <a:ext cx="1412822" cy="62696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GT" sz="1200" b="1" dirty="0">
                <a:solidFill>
                  <a:srgbClr val="000000"/>
                </a:solidFill>
              </a:rPr>
              <a:t>Demanda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0D4B619-16AF-4BC7-BC7B-936C2C6DDE91}"/>
              </a:ext>
            </a:extLst>
          </p:cNvPr>
          <p:cNvSpPr/>
          <p:nvPr/>
        </p:nvSpPr>
        <p:spPr>
          <a:xfrm>
            <a:off x="1625346" y="1344789"/>
            <a:ext cx="1638964" cy="67518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GT" sz="1200" b="1" dirty="0">
                <a:solidFill>
                  <a:srgbClr val="000000"/>
                </a:solidFill>
              </a:rPr>
              <a:t>GHI, Temperatura</a:t>
            </a:r>
            <a:endParaRPr lang="es-GT" b="1" dirty="0">
              <a:solidFill>
                <a:srgbClr val="000000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470E645-18C6-42B2-88A3-FEFBA918199F}"/>
              </a:ext>
            </a:extLst>
          </p:cNvPr>
          <p:cNvSpPr/>
          <p:nvPr/>
        </p:nvSpPr>
        <p:spPr>
          <a:xfrm>
            <a:off x="1625346" y="2828443"/>
            <a:ext cx="1638964" cy="65589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GT" sz="1200" b="1" dirty="0">
                <a:solidFill>
                  <a:srgbClr val="000000"/>
                </a:solidFill>
                <a:ea typeface="+mn-lt"/>
                <a:cs typeface="+mn-lt"/>
              </a:rPr>
              <a:t>Parámetros técnico-económicos </a:t>
            </a:r>
            <a:endParaRPr lang="en-US" b="1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AC5C98D-2BE2-49B1-974E-37C52DADCCB7}"/>
              </a:ext>
            </a:extLst>
          </p:cNvPr>
          <p:cNvSpPr/>
          <p:nvPr/>
        </p:nvSpPr>
        <p:spPr>
          <a:xfrm>
            <a:off x="8254829" y="1754866"/>
            <a:ext cx="2527471" cy="14082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GT" sz="1200" dirty="0">
                <a:solidFill>
                  <a:srgbClr val="000000"/>
                </a:solidFill>
                <a:ea typeface="+mn-lt"/>
                <a:cs typeface="+mn-lt"/>
              </a:rPr>
              <a:t>LCOE, Capacidad Instalada de PV, Baterías y diésel. Costo Inversión.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31F1A2-0A54-469F-BBBC-E11B567C71B3}"/>
              </a:ext>
            </a:extLst>
          </p:cNvPr>
          <p:cNvSpPr/>
          <p:nvPr/>
        </p:nvSpPr>
        <p:spPr>
          <a:xfrm>
            <a:off x="5970633" y="1754866"/>
            <a:ext cx="1996921" cy="1352680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Distribution Sizing functions</a:t>
            </a:r>
            <a:endParaRPr lang="en-US" dirty="0"/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4DD6943-0E44-4049-99CD-18A6EF3A8EF5}"/>
              </a:ext>
            </a:extLst>
          </p:cNvPr>
          <p:cNvSpPr/>
          <p:nvPr/>
        </p:nvSpPr>
        <p:spPr>
          <a:xfrm>
            <a:off x="5537564" y="2290916"/>
            <a:ext cx="326917" cy="29496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273213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18c1687-f2b4-4c60-bff4-9f013a1b0e9b">
      <Terms xmlns="http://schemas.microsoft.com/office/infopath/2007/PartnerControls"/>
    </lcf76f155ced4ddcb4097134ff3c332f>
    <Datetime xmlns="418c1687-f2b4-4c60-bff4-9f013a1b0e9b" xsi:nil="true"/>
    <Yes_x002f_No xmlns="418c1687-f2b4-4c60-bff4-9f013a1b0e9b">true</Yes_x002f_No>
    <Date_x002f_Time xmlns="418c1687-f2b4-4c60-bff4-9f013a1b0e9b" xsi:nil="true"/>
    <Date xmlns="418c1687-f2b4-4c60-bff4-9f013a1b0e9b" xsi:nil="true"/>
    <TaxCatchAll xmlns="dd8682f3-14aa-4a86-bc0b-a7c76dafad6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561D1A5621A2498CEC3D8456AF0272" ma:contentTypeVersion="22" ma:contentTypeDescription="Create a new document." ma:contentTypeScope="" ma:versionID="11400f95f065ef2a102ac1b819603f7f">
  <xsd:schema xmlns:xsd="http://www.w3.org/2001/XMLSchema" xmlns:xs="http://www.w3.org/2001/XMLSchema" xmlns:p="http://schemas.microsoft.com/office/2006/metadata/properties" xmlns:ns2="dd8682f3-14aa-4a86-bc0b-a7c76dafad6d" xmlns:ns3="418c1687-f2b4-4c60-bff4-9f013a1b0e9b" targetNamespace="http://schemas.microsoft.com/office/2006/metadata/properties" ma:root="true" ma:fieldsID="9ddecaf20af0af654a9d263c5f628891" ns2:_="" ns3:_="">
    <xsd:import namespace="dd8682f3-14aa-4a86-bc0b-a7c76dafad6d"/>
    <xsd:import namespace="418c1687-f2b4-4c60-bff4-9f013a1b0e9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Date" minOccurs="0"/>
                <xsd:element ref="ns3:MediaLengthInSeconds" minOccurs="0"/>
                <xsd:element ref="ns3:Yes_x002f_No" minOccurs="0"/>
                <xsd:element ref="ns3:lcf76f155ced4ddcb4097134ff3c332f" minOccurs="0"/>
                <xsd:element ref="ns2:TaxCatchAll" minOccurs="0"/>
                <xsd:element ref="ns3:Date_x002f_Time" minOccurs="0"/>
                <xsd:element ref="ns3:Datetime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682f3-14aa-4a86-bc0b-a7c76dafad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5fcdcfff-05c2-48c0-a5b6-3d57bc6500d3}" ma:internalName="TaxCatchAll" ma:showField="CatchAllData" ma:web="dd8682f3-14aa-4a86-bc0b-a7c76dafad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8c1687-f2b4-4c60-bff4-9f013a1b0e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20" nillable="true" ma:displayName="Date" ma:format="DateTime" ma:internalName="Date">
      <xsd:simpleType>
        <xsd:restriction base="dms:DateTime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Yes_x002f_No" ma:index="22" nillable="true" ma:displayName="Yes/No" ma:default="1" ma:format="Dropdown" ma:internalName="Yes_x002f_No">
      <xsd:simpleType>
        <xsd:restriction base="dms:Boolea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4d4168d7-2d3a-468e-86fb-7813e7399b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Date_x002f_Time" ma:index="26" nillable="true" ma:displayName="Date/Time" ma:format="DateOnly" ma:internalName="Date_x002f_Time">
      <xsd:simpleType>
        <xsd:restriction base="dms:DateTime"/>
      </xsd:simpleType>
    </xsd:element>
    <xsd:element name="Datetime" ma:index="27" nillable="true" ma:displayName="Date time" ma:format="DateTime" ma:internalName="Datetime">
      <xsd:simpleType>
        <xsd:restriction base="dms:DateTime"/>
      </xsd:simple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661989-FC55-40AD-9D99-8F1037D5E4E9}">
  <ds:schemaRefs>
    <ds:schemaRef ds:uri="http://schemas.microsoft.com/office/2006/metadata/properties"/>
    <ds:schemaRef ds:uri="http://schemas.microsoft.com/office/infopath/2007/PartnerControls"/>
    <ds:schemaRef ds:uri="418c1687-f2b4-4c60-bff4-9f013a1b0e9b"/>
    <ds:schemaRef ds:uri="dd8682f3-14aa-4a86-bc0b-a7c76dafad6d"/>
  </ds:schemaRefs>
</ds:datastoreItem>
</file>

<file path=customXml/itemProps2.xml><?xml version="1.0" encoding="utf-8"?>
<ds:datastoreItem xmlns:ds="http://schemas.openxmlformats.org/officeDocument/2006/customXml" ds:itemID="{81190E63-292A-4643-B420-DA8B631984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60FF7D-589A-49FB-93B7-2FEC569791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8682f3-14aa-4a86-bc0b-a7c76dafad6d"/>
    <ds:schemaRef ds:uri="418c1687-f2b4-4c60-bff4-9f013a1b0e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706</Words>
  <Application>Microsoft Office PowerPoint</Application>
  <PresentationFormat>Widescreen</PresentationFormat>
  <Paragraphs>101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Aptos</vt:lpstr>
      <vt:lpstr>Aptos Display</vt:lpstr>
      <vt:lpstr>Arial</vt:lpstr>
      <vt:lpstr>Arial,Sans-Serif</vt:lpstr>
      <vt:lpstr>Calibri</vt:lpstr>
      <vt:lpstr>Courier New</vt:lpstr>
      <vt:lpstr>Open Sans</vt:lpstr>
      <vt:lpstr>Wingdings</vt:lpstr>
      <vt:lpstr>Larissa</vt:lpstr>
      <vt:lpstr>Microsoft Excel Worksheet</vt:lpstr>
      <vt:lpstr>OnSSET-MG: una herramienta SIG de acceso abierto para dimensionamiento de minirredes</vt:lpstr>
      <vt:lpstr>Contenido </vt:lpstr>
      <vt:lpstr>¿Por qué Python?</vt:lpstr>
      <vt:lpstr>Instalación y configuración del entorno  Python</vt:lpstr>
      <vt:lpstr>Introducción a OnSSET-MG</vt:lpstr>
      <vt:lpstr>Recopilación de SIG datos para la comunidad</vt:lpstr>
      <vt:lpstr>Estimación de la demanda de electricidad para la comunidad</vt:lpstr>
      <vt:lpstr>Calibrar parámetros tecno-económicos</vt:lpstr>
      <vt:lpstr>Optimización de la generación y distribución para la minired</vt:lpstr>
      <vt:lpstr>Resultados finales para la comunidad</vt:lpstr>
      <vt:lpstr>Ejercisio practico</vt:lpstr>
      <vt:lpstr>Siguientes pasos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Alexandros  Korkovelos</cp:lastModifiedBy>
  <cp:revision>1212</cp:revision>
  <dcterms:created xsi:type="dcterms:W3CDTF">2024-04-08T03:23:34Z</dcterms:created>
  <dcterms:modified xsi:type="dcterms:W3CDTF">2024-06-08T21:35:45Z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0x01010071561D1A5621A2498CEC3D8456AF0272</vt:lpwstr>
  </property>
  <property fmtid="{D5CDD505-2E9C-101B-9397-08002B2CF9AE}" pid="3" name="MediaServiceImageTags">
    <vt:lpwstr/>
  </property>
</Properties>
</file>